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58" r:id="rId4"/>
    <p:sldId id="259" r:id="rId5"/>
    <p:sldId id="260" r:id="rId6"/>
    <p:sldId id="267" r:id="rId7"/>
    <p:sldId id="268" r:id="rId8"/>
    <p:sldId id="263" r:id="rId9"/>
    <p:sldId id="269" r:id="rId10"/>
    <p:sldId id="270" r:id="rId11"/>
    <p:sldId id="264" r:id="rId12"/>
    <p:sldId id="265" r:id="rId13"/>
    <p:sldId id="266" r:id="rId14"/>
    <p:sldId id="271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286" r:id="rId24"/>
    <p:sldId id="281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DAC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3554" autoAdjust="0"/>
  </p:normalViewPr>
  <p:slideViewPr>
    <p:cSldViewPr snapToGrid="0">
      <p:cViewPr varScale="1">
        <p:scale>
          <a:sx n="64" d="100"/>
          <a:sy n="64" d="100"/>
        </p:scale>
        <p:origin x="90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ante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Substituent dată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064865-3D55-41C8-A865-F4D340FA52E3}" type="datetimeFigureOut">
              <a:rPr lang="en-US" smtClean="0"/>
              <a:t>1/1/2022</a:t>
            </a:fld>
            <a:endParaRPr lang="en-US"/>
          </a:p>
        </p:txBody>
      </p:sp>
      <p:sp>
        <p:nvSpPr>
          <p:cNvPr id="4" name="Substituent imagine diapozitiv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Substituent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/>
          </a:p>
        </p:txBody>
      </p:sp>
      <p:sp>
        <p:nvSpPr>
          <p:cNvPr id="6" name="Substituent subsol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ubstituent număr diapozitiv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7B3170-D6A0-43DC-91A3-4DC14B1A5D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8080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imagine diapozitiv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ubstituent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ubstituent număr diapozitiv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7B3170-D6A0-43DC-91A3-4DC14B1A5DB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4376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zitiv tit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BFFDB5C2-108D-46A5-B036-A5E638D2B8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o-RO"/>
              <a:t>Faceți clic pentru a edita stilul de titlu coordonator</a:t>
            </a:r>
            <a:endParaRPr lang="en-US"/>
          </a:p>
        </p:txBody>
      </p:sp>
      <p:sp>
        <p:nvSpPr>
          <p:cNvPr id="3" name="Subtitlu 2">
            <a:extLst>
              <a:ext uri="{FF2B5EF4-FFF2-40B4-BE49-F238E27FC236}">
                <a16:creationId xmlns:a16="http://schemas.microsoft.com/office/drawing/2014/main" id="{4E71EF22-11E0-422A-9BE0-5E981CD409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o-RO"/>
              <a:t>Faceți clic pentru a edita stilul de subtitlu coordonator</a:t>
            </a:r>
            <a:endParaRPr lang="en-US"/>
          </a:p>
        </p:txBody>
      </p:sp>
      <p:sp>
        <p:nvSpPr>
          <p:cNvPr id="4" name="Substituent dată 3">
            <a:extLst>
              <a:ext uri="{FF2B5EF4-FFF2-40B4-BE49-F238E27FC236}">
                <a16:creationId xmlns:a16="http://schemas.microsoft.com/office/drawing/2014/main" id="{DC080A9D-8829-4396-B2D5-3B79ECE720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65DD12-8594-4B63-8CD9-B4A8B0755BDC}" type="datetimeFigureOut">
              <a:rPr lang="en-US" smtClean="0"/>
              <a:t>1/1/2022</a:t>
            </a:fld>
            <a:endParaRPr lang="en-US"/>
          </a:p>
        </p:txBody>
      </p:sp>
      <p:sp>
        <p:nvSpPr>
          <p:cNvPr id="5" name="Substituent subsol 4">
            <a:extLst>
              <a:ext uri="{FF2B5EF4-FFF2-40B4-BE49-F238E27FC236}">
                <a16:creationId xmlns:a16="http://schemas.microsoft.com/office/drawing/2014/main" id="{B0F8BAD7-D147-49F6-8D7C-D91EE73CAE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ubstituent număr diapozitiv 5">
            <a:extLst>
              <a:ext uri="{FF2B5EF4-FFF2-40B4-BE49-F238E27FC236}">
                <a16:creationId xmlns:a16="http://schemas.microsoft.com/office/drawing/2014/main" id="{5EA462C2-9B49-48BE-9034-01811AD17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4E95B-B6F7-4E75-B4EA-489DFE5A3F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0601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ext vertical și tit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1D3B1903-DA96-47ED-8BA6-6EDBD3D7E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Faceți clic pentru a edita stilul de titlu coordonator</a:t>
            </a:r>
            <a:endParaRPr lang="en-US"/>
          </a:p>
        </p:txBody>
      </p:sp>
      <p:sp>
        <p:nvSpPr>
          <p:cNvPr id="3" name="Substituent text vertical 2">
            <a:extLst>
              <a:ext uri="{FF2B5EF4-FFF2-40B4-BE49-F238E27FC236}">
                <a16:creationId xmlns:a16="http://schemas.microsoft.com/office/drawing/2014/main" id="{5A520A81-E627-4511-99F1-ADE24250AD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/>
          </a:p>
        </p:txBody>
      </p:sp>
      <p:sp>
        <p:nvSpPr>
          <p:cNvPr id="4" name="Substituent dată 3">
            <a:extLst>
              <a:ext uri="{FF2B5EF4-FFF2-40B4-BE49-F238E27FC236}">
                <a16:creationId xmlns:a16="http://schemas.microsoft.com/office/drawing/2014/main" id="{574B4A3D-1898-498E-BE83-31899FF9A5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65DD12-8594-4B63-8CD9-B4A8B0755BDC}" type="datetimeFigureOut">
              <a:rPr lang="en-US" smtClean="0"/>
              <a:t>1/1/2022</a:t>
            </a:fld>
            <a:endParaRPr lang="en-US"/>
          </a:p>
        </p:txBody>
      </p:sp>
      <p:sp>
        <p:nvSpPr>
          <p:cNvPr id="5" name="Substituent subsol 4">
            <a:extLst>
              <a:ext uri="{FF2B5EF4-FFF2-40B4-BE49-F238E27FC236}">
                <a16:creationId xmlns:a16="http://schemas.microsoft.com/office/drawing/2014/main" id="{F60ACD56-D97E-40FE-ACA4-FA61F5BCB2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ubstituent număr diapozitiv 5">
            <a:extLst>
              <a:ext uri="{FF2B5EF4-FFF2-40B4-BE49-F238E27FC236}">
                <a16:creationId xmlns:a16="http://schemas.microsoft.com/office/drawing/2014/main" id="{D7039C29-51F1-45F5-8B56-DD84D444F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4E95B-B6F7-4E75-B4EA-489DFE5A3F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8269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lu vertical și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vertical 1">
            <a:extLst>
              <a:ext uri="{FF2B5EF4-FFF2-40B4-BE49-F238E27FC236}">
                <a16:creationId xmlns:a16="http://schemas.microsoft.com/office/drawing/2014/main" id="{3D601DB6-615D-4B70-8B1F-67606D4EA64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o-RO"/>
              <a:t>Faceți clic pentru a edita stilul de titlu coordonator</a:t>
            </a:r>
            <a:endParaRPr lang="en-US"/>
          </a:p>
        </p:txBody>
      </p:sp>
      <p:sp>
        <p:nvSpPr>
          <p:cNvPr id="3" name="Substituent text vertical 2">
            <a:extLst>
              <a:ext uri="{FF2B5EF4-FFF2-40B4-BE49-F238E27FC236}">
                <a16:creationId xmlns:a16="http://schemas.microsoft.com/office/drawing/2014/main" id="{AE6FB95A-022F-4EF2-9DC7-19A3672A70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/>
          </a:p>
        </p:txBody>
      </p:sp>
      <p:sp>
        <p:nvSpPr>
          <p:cNvPr id="4" name="Substituent dată 3">
            <a:extLst>
              <a:ext uri="{FF2B5EF4-FFF2-40B4-BE49-F238E27FC236}">
                <a16:creationId xmlns:a16="http://schemas.microsoft.com/office/drawing/2014/main" id="{20F38C42-A315-4E7E-B868-BBEDEE006B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65DD12-8594-4B63-8CD9-B4A8B0755BDC}" type="datetimeFigureOut">
              <a:rPr lang="en-US" smtClean="0"/>
              <a:t>1/1/2022</a:t>
            </a:fld>
            <a:endParaRPr lang="en-US"/>
          </a:p>
        </p:txBody>
      </p:sp>
      <p:sp>
        <p:nvSpPr>
          <p:cNvPr id="5" name="Substituent subsol 4">
            <a:extLst>
              <a:ext uri="{FF2B5EF4-FFF2-40B4-BE49-F238E27FC236}">
                <a16:creationId xmlns:a16="http://schemas.microsoft.com/office/drawing/2014/main" id="{0C801B04-A7B4-4837-975E-66EF7F283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ubstituent număr diapozitiv 5">
            <a:extLst>
              <a:ext uri="{FF2B5EF4-FFF2-40B4-BE49-F238E27FC236}">
                <a16:creationId xmlns:a16="http://schemas.microsoft.com/office/drawing/2014/main" id="{7661083C-6189-48AB-B163-21E763E7AD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4E95B-B6F7-4E75-B4EA-489DFE5A3F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9576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u și conțin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083E9F26-B2AE-49DC-8F2E-2B7553767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Faceți clic pentru a edita stilul de titlu coordonator</a:t>
            </a:r>
            <a:endParaRPr lang="en-US"/>
          </a:p>
        </p:txBody>
      </p:sp>
      <p:sp>
        <p:nvSpPr>
          <p:cNvPr id="3" name="Substituent conținut 2">
            <a:extLst>
              <a:ext uri="{FF2B5EF4-FFF2-40B4-BE49-F238E27FC236}">
                <a16:creationId xmlns:a16="http://schemas.microsoft.com/office/drawing/2014/main" id="{3EBB36BF-4518-4DD5-B894-3E894DD61A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/>
          </a:p>
        </p:txBody>
      </p:sp>
      <p:sp>
        <p:nvSpPr>
          <p:cNvPr id="4" name="Substituent dată 3">
            <a:extLst>
              <a:ext uri="{FF2B5EF4-FFF2-40B4-BE49-F238E27FC236}">
                <a16:creationId xmlns:a16="http://schemas.microsoft.com/office/drawing/2014/main" id="{CA828A78-AA1D-4384-BC16-A3D0C1A0A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65DD12-8594-4B63-8CD9-B4A8B0755BDC}" type="datetimeFigureOut">
              <a:rPr lang="en-US" smtClean="0"/>
              <a:t>1/1/2022</a:t>
            </a:fld>
            <a:endParaRPr lang="en-US"/>
          </a:p>
        </p:txBody>
      </p:sp>
      <p:sp>
        <p:nvSpPr>
          <p:cNvPr id="5" name="Substituent subsol 4">
            <a:extLst>
              <a:ext uri="{FF2B5EF4-FFF2-40B4-BE49-F238E27FC236}">
                <a16:creationId xmlns:a16="http://schemas.microsoft.com/office/drawing/2014/main" id="{E117D03A-5961-4C38-83EA-41499930C6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ubstituent număr diapozitiv 5">
            <a:extLst>
              <a:ext uri="{FF2B5EF4-FFF2-40B4-BE49-F238E27FC236}">
                <a16:creationId xmlns:a16="http://schemas.microsoft.com/office/drawing/2014/main" id="{3FF04DE0-EF15-45FE-86D8-1890D8D33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4E95B-B6F7-4E75-B4EA-489DFE5A3F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5180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ntet secțiu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24849FB4-888A-4625-9BD4-4DF6B03A20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o-RO"/>
              <a:t>Faceți clic pentru a edita stilul de titlu coordonator</a:t>
            </a:r>
            <a:endParaRPr lang="en-US"/>
          </a:p>
        </p:txBody>
      </p:sp>
      <p:sp>
        <p:nvSpPr>
          <p:cNvPr id="3" name="Substituent text 2">
            <a:extLst>
              <a:ext uri="{FF2B5EF4-FFF2-40B4-BE49-F238E27FC236}">
                <a16:creationId xmlns:a16="http://schemas.microsoft.com/office/drawing/2014/main" id="{DA03D4B4-B57C-4538-8F7D-9A4F590766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4" name="Substituent dată 3">
            <a:extLst>
              <a:ext uri="{FF2B5EF4-FFF2-40B4-BE49-F238E27FC236}">
                <a16:creationId xmlns:a16="http://schemas.microsoft.com/office/drawing/2014/main" id="{5694BD1D-1878-4F12-949A-EFD6279892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65DD12-8594-4B63-8CD9-B4A8B0755BDC}" type="datetimeFigureOut">
              <a:rPr lang="en-US" smtClean="0"/>
              <a:t>1/1/2022</a:t>
            </a:fld>
            <a:endParaRPr lang="en-US"/>
          </a:p>
        </p:txBody>
      </p:sp>
      <p:sp>
        <p:nvSpPr>
          <p:cNvPr id="5" name="Substituent subsol 4">
            <a:extLst>
              <a:ext uri="{FF2B5EF4-FFF2-40B4-BE49-F238E27FC236}">
                <a16:creationId xmlns:a16="http://schemas.microsoft.com/office/drawing/2014/main" id="{6A71FF76-D219-44EF-83C3-C310554B39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ubstituent număr diapozitiv 5">
            <a:extLst>
              <a:ext uri="{FF2B5EF4-FFF2-40B4-BE49-F238E27FC236}">
                <a16:creationId xmlns:a16="http://schemas.microsoft.com/office/drawing/2014/main" id="{5D60D2F3-0DB7-4014-8686-72170CA18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4E95B-B6F7-4E75-B4EA-489DFE5A3F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8585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uă tipuri de conțin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AB04E933-1549-41A4-ADA6-597A7B121A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Faceți clic pentru a edita stilul de titlu coordonator</a:t>
            </a:r>
            <a:endParaRPr lang="en-US"/>
          </a:p>
        </p:txBody>
      </p:sp>
      <p:sp>
        <p:nvSpPr>
          <p:cNvPr id="3" name="Substituent conținut 2">
            <a:extLst>
              <a:ext uri="{FF2B5EF4-FFF2-40B4-BE49-F238E27FC236}">
                <a16:creationId xmlns:a16="http://schemas.microsoft.com/office/drawing/2014/main" id="{D90AE351-3FC1-43B3-A725-135B8256C1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/>
          </a:p>
        </p:txBody>
      </p:sp>
      <p:sp>
        <p:nvSpPr>
          <p:cNvPr id="4" name="Substituent conținut 3">
            <a:extLst>
              <a:ext uri="{FF2B5EF4-FFF2-40B4-BE49-F238E27FC236}">
                <a16:creationId xmlns:a16="http://schemas.microsoft.com/office/drawing/2014/main" id="{132FD070-CC87-43BF-98CA-8DAED5ABD0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/>
          </a:p>
        </p:txBody>
      </p:sp>
      <p:sp>
        <p:nvSpPr>
          <p:cNvPr id="5" name="Substituent dată 4">
            <a:extLst>
              <a:ext uri="{FF2B5EF4-FFF2-40B4-BE49-F238E27FC236}">
                <a16:creationId xmlns:a16="http://schemas.microsoft.com/office/drawing/2014/main" id="{7A11EF06-C1FD-45B6-93EB-8C673410CA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65DD12-8594-4B63-8CD9-B4A8B0755BDC}" type="datetimeFigureOut">
              <a:rPr lang="en-US" smtClean="0"/>
              <a:t>1/1/2022</a:t>
            </a:fld>
            <a:endParaRPr lang="en-US"/>
          </a:p>
        </p:txBody>
      </p:sp>
      <p:sp>
        <p:nvSpPr>
          <p:cNvPr id="6" name="Substituent subsol 5">
            <a:extLst>
              <a:ext uri="{FF2B5EF4-FFF2-40B4-BE49-F238E27FC236}">
                <a16:creationId xmlns:a16="http://schemas.microsoft.com/office/drawing/2014/main" id="{890FBDBE-BC9E-4AF5-B65A-9E292D9743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ubstituent număr diapozitiv 6">
            <a:extLst>
              <a:ext uri="{FF2B5EF4-FFF2-40B4-BE49-F238E27FC236}">
                <a16:creationId xmlns:a16="http://schemas.microsoft.com/office/drawing/2014/main" id="{4A3E9073-57EF-497E-98A8-E7C7388120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4E95B-B6F7-4E75-B4EA-489DFE5A3F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396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ț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552CCA60-208C-436E-94C0-6745DC335D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o-RO"/>
              <a:t>Faceți clic pentru a edita stilul de titlu coordonator</a:t>
            </a:r>
            <a:endParaRPr lang="en-US"/>
          </a:p>
        </p:txBody>
      </p:sp>
      <p:sp>
        <p:nvSpPr>
          <p:cNvPr id="3" name="Substituent text 2">
            <a:extLst>
              <a:ext uri="{FF2B5EF4-FFF2-40B4-BE49-F238E27FC236}">
                <a16:creationId xmlns:a16="http://schemas.microsoft.com/office/drawing/2014/main" id="{E11DD6E2-55AB-4D31-86C7-5AE0CCC8C1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4" name="Substituent conținut 3">
            <a:extLst>
              <a:ext uri="{FF2B5EF4-FFF2-40B4-BE49-F238E27FC236}">
                <a16:creationId xmlns:a16="http://schemas.microsoft.com/office/drawing/2014/main" id="{5FE5A812-1F9B-4426-B850-EAF200439D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/>
          </a:p>
        </p:txBody>
      </p:sp>
      <p:sp>
        <p:nvSpPr>
          <p:cNvPr id="5" name="Substituent text 4">
            <a:extLst>
              <a:ext uri="{FF2B5EF4-FFF2-40B4-BE49-F238E27FC236}">
                <a16:creationId xmlns:a16="http://schemas.microsoft.com/office/drawing/2014/main" id="{BA781518-8AB6-45E6-8CDA-E6A28F55632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6" name="Substituent conținut 5">
            <a:extLst>
              <a:ext uri="{FF2B5EF4-FFF2-40B4-BE49-F238E27FC236}">
                <a16:creationId xmlns:a16="http://schemas.microsoft.com/office/drawing/2014/main" id="{EFA95D9E-0864-426A-8C28-E12BCA4115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/>
          </a:p>
        </p:txBody>
      </p:sp>
      <p:sp>
        <p:nvSpPr>
          <p:cNvPr id="7" name="Substituent dată 6">
            <a:extLst>
              <a:ext uri="{FF2B5EF4-FFF2-40B4-BE49-F238E27FC236}">
                <a16:creationId xmlns:a16="http://schemas.microsoft.com/office/drawing/2014/main" id="{DBFCCD9C-6088-4B9A-AB9F-69E730FC58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65DD12-8594-4B63-8CD9-B4A8B0755BDC}" type="datetimeFigureOut">
              <a:rPr lang="en-US" smtClean="0"/>
              <a:t>1/1/2022</a:t>
            </a:fld>
            <a:endParaRPr lang="en-US"/>
          </a:p>
        </p:txBody>
      </p:sp>
      <p:sp>
        <p:nvSpPr>
          <p:cNvPr id="8" name="Substituent subsol 7">
            <a:extLst>
              <a:ext uri="{FF2B5EF4-FFF2-40B4-BE49-F238E27FC236}">
                <a16:creationId xmlns:a16="http://schemas.microsoft.com/office/drawing/2014/main" id="{0774CCFA-4A16-4E3A-A0FE-4330228C56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ubstituent număr diapozitiv 8">
            <a:extLst>
              <a:ext uri="{FF2B5EF4-FFF2-40B4-BE49-F238E27FC236}">
                <a16:creationId xmlns:a16="http://schemas.microsoft.com/office/drawing/2014/main" id="{72B55DDE-40BD-478E-B3E2-A83BE7E00D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4E95B-B6F7-4E75-B4EA-489DFE5A3F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5728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Doar tit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259A8B2E-3F26-4339-A7A9-D62B613E1F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Faceți clic pentru a edita stilul de titlu coordonator</a:t>
            </a:r>
            <a:endParaRPr lang="en-US"/>
          </a:p>
        </p:txBody>
      </p:sp>
      <p:sp>
        <p:nvSpPr>
          <p:cNvPr id="3" name="Substituent dată 2">
            <a:extLst>
              <a:ext uri="{FF2B5EF4-FFF2-40B4-BE49-F238E27FC236}">
                <a16:creationId xmlns:a16="http://schemas.microsoft.com/office/drawing/2014/main" id="{4FBD4ABA-6011-4FF1-BD46-4DC6B3CE8A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65DD12-8594-4B63-8CD9-B4A8B0755BDC}" type="datetimeFigureOut">
              <a:rPr lang="en-US" smtClean="0"/>
              <a:t>1/1/2022</a:t>
            </a:fld>
            <a:endParaRPr lang="en-US"/>
          </a:p>
        </p:txBody>
      </p:sp>
      <p:sp>
        <p:nvSpPr>
          <p:cNvPr id="4" name="Substituent subsol 3">
            <a:extLst>
              <a:ext uri="{FF2B5EF4-FFF2-40B4-BE49-F238E27FC236}">
                <a16:creationId xmlns:a16="http://schemas.microsoft.com/office/drawing/2014/main" id="{C17C19D6-20C0-4B1F-8F2C-3BB9CE04D2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ubstituent număr diapozitiv 4">
            <a:extLst>
              <a:ext uri="{FF2B5EF4-FFF2-40B4-BE49-F238E27FC236}">
                <a16:creationId xmlns:a16="http://schemas.microsoft.com/office/drawing/2014/main" id="{BF6444D7-16D6-48E6-A20B-35D7C07503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4E95B-B6F7-4E75-B4EA-489DFE5A3F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4018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Necomple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dată 1">
            <a:extLst>
              <a:ext uri="{FF2B5EF4-FFF2-40B4-BE49-F238E27FC236}">
                <a16:creationId xmlns:a16="http://schemas.microsoft.com/office/drawing/2014/main" id="{55A5E541-41FF-49BE-B69A-368A20C4C1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65DD12-8594-4B63-8CD9-B4A8B0755BDC}" type="datetimeFigureOut">
              <a:rPr lang="en-US" smtClean="0"/>
              <a:t>1/1/2022</a:t>
            </a:fld>
            <a:endParaRPr lang="en-US"/>
          </a:p>
        </p:txBody>
      </p:sp>
      <p:sp>
        <p:nvSpPr>
          <p:cNvPr id="3" name="Substituent subsol 2">
            <a:extLst>
              <a:ext uri="{FF2B5EF4-FFF2-40B4-BE49-F238E27FC236}">
                <a16:creationId xmlns:a16="http://schemas.microsoft.com/office/drawing/2014/main" id="{B689E8F9-D66A-4EE6-AE86-6B3FA821F5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ubstituent număr diapozitiv 3">
            <a:extLst>
              <a:ext uri="{FF2B5EF4-FFF2-40B4-BE49-F238E27FC236}">
                <a16:creationId xmlns:a16="http://schemas.microsoft.com/office/drawing/2014/main" id="{FD84CA38-1E01-4738-A731-0FD7F974B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4E95B-B6F7-4E75-B4EA-489DFE5A3F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7351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ținut cu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B5857382-0A9F-4D71-8C2B-AEFD4829CA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o-RO"/>
              <a:t>Faceți clic pentru a edita stilul de titlu coordonator</a:t>
            </a:r>
            <a:endParaRPr lang="en-US"/>
          </a:p>
        </p:txBody>
      </p:sp>
      <p:sp>
        <p:nvSpPr>
          <p:cNvPr id="3" name="Substituent conținut 2">
            <a:extLst>
              <a:ext uri="{FF2B5EF4-FFF2-40B4-BE49-F238E27FC236}">
                <a16:creationId xmlns:a16="http://schemas.microsoft.com/office/drawing/2014/main" id="{429408FE-AFD4-46BF-8A84-23237905DC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/>
          </a:p>
        </p:txBody>
      </p:sp>
      <p:sp>
        <p:nvSpPr>
          <p:cNvPr id="4" name="Substituent text 3">
            <a:extLst>
              <a:ext uri="{FF2B5EF4-FFF2-40B4-BE49-F238E27FC236}">
                <a16:creationId xmlns:a16="http://schemas.microsoft.com/office/drawing/2014/main" id="{23281D55-01BC-44A6-BCC2-D132135492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5" name="Substituent dată 4">
            <a:extLst>
              <a:ext uri="{FF2B5EF4-FFF2-40B4-BE49-F238E27FC236}">
                <a16:creationId xmlns:a16="http://schemas.microsoft.com/office/drawing/2014/main" id="{8321A9F7-5140-4FD9-8AC2-5EC34ED4CE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65DD12-8594-4B63-8CD9-B4A8B0755BDC}" type="datetimeFigureOut">
              <a:rPr lang="en-US" smtClean="0"/>
              <a:t>1/1/2022</a:t>
            </a:fld>
            <a:endParaRPr lang="en-US"/>
          </a:p>
        </p:txBody>
      </p:sp>
      <p:sp>
        <p:nvSpPr>
          <p:cNvPr id="6" name="Substituent subsol 5">
            <a:extLst>
              <a:ext uri="{FF2B5EF4-FFF2-40B4-BE49-F238E27FC236}">
                <a16:creationId xmlns:a16="http://schemas.microsoft.com/office/drawing/2014/main" id="{2CA4F120-7B90-4B3F-A026-7E8DEDBC72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ubstituent număr diapozitiv 6">
            <a:extLst>
              <a:ext uri="{FF2B5EF4-FFF2-40B4-BE49-F238E27FC236}">
                <a16:creationId xmlns:a16="http://schemas.microsoft.com/office/drawing/2014/main" id="{B6E0766B-CD54-4802-B9B4-47CB62B46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4E95B-B6F7-4E75-B4EA-489DFE5A3F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5486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ine cu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76719426-061F-44EC-ABF7-9BBEA1D46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o-RO"/>
              <a:t>Faceți clic pentru a edita stilul de titlu coordonator</a:t>
            </a:r>
            <a:endParaRPr lang="en-US"/>
          </a:p>
        </p:txBody>
      </p:sp>
      <p:sp>
        <p:nvSpPr>
          <p:cNvPr id="3" name="Substituent imagine 2">
            <a:extLst>
              <a:ext uri="{FF2B5EF4-FFF2-40B4-BE49-F238E27FC236}">
                <a16:creationId xmlns:a16="http://schemas.microsoft.com/office/drawing/2014/main" id="{01FD8DB4-0068-4E7A-A418-7641077A4F9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Substituent text 3">
            <a:extLst>
              <a:ext uri="{FF2B5EF4-FFF2-40B4-BE49-F238E27FC236}">
                <a16:creationId xmlns:a16="http://schemas.microsoft.com/office/drawing/2014/main" id="{1F46B7C3-7DC0-4222-85B9-CF7500A911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5" name="Substituent dată 4">
            <a:extLst>
              <a:ext uri="{FF2B5EF4-FFF2-40B4-BE49-F238E27FC236}">
                <a16:creationId xmlns:a16="http://schemas.microsoft.com/office/drawing/2014/main" id="{FAD647B7-7812-4FE0-A1F9-3DAF3DE3CB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65DD12-8594-4B63-8CD9-B4A8B0755BDC}" type="datetimeFigureOut">
              <a:rPr lang="en-US" smtClean="0"/>
              <a:t>1/1/2022</a:t>
            </a:fld>
            <a:endParaRPr lang="en-US"/>
          </a:p>
        </p:txBody>
      </p:sp>
      <p:sp>
        <p:nvSpPr>
          <p:cNvPr id="6" name="Substituent subsol 5">
            <a:extLst>
              <a:ext uri="{FF2B5EF4-FFF2-40B4-BE49-F238E27FC236}">
                <a16:creationId xmlns:a16="http://schemas.microsoft.com/office/drawing/2014/main" id="{A877F88C-B2FB-4D77-9C86-1B0BB951C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ubstituent număr diapozitiv 6">
            <a:extLst>
              <a:ext uri="{FF2B5EF4-FFF2-40B4-BE49-F238E27FC236}">
                <a16:creationId xmlns:a16="http://schemas.microsoft.com/office/drawing/2014/main" id="{440E1FFC-0458-4EF2-9D6E-B0D471E84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4E95B-B6F7-4E75-B4EA-489DFE5A3F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2195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titlu 1">
            <a:extLst>
              <a:ext uri="{FF2B5EF4-FFF2-40B4-BE49-F238E27FC236}">
                <a16:creationId xmlns:a16="http://schemas.microsoft.com/office/drawing/2014/main" id="{9DD10C78-532E-4478-B0CE-9FC6C3EE7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o-RO"/>
              <a:t>Faceți clic pentru a edita stilul de titlu coordonator</a:t>
            </a:r>
            <a:endParaRPr lang="en-US"/>
          </a:p>
        </p:txBody>
      </p:sp>
      <p:sp>
        <p:nvSpPr>
          <p:cNvPr id="3" name="Substituent text 2">
            <a:extLst>
              <a:ext uri="{FF2B5EF4-FFF2-40B4-BE49-F238E27FC236}">
                <a16:creationId xmlns:a16="http://schemas.microsoft.com/office/drawing/2014/main" id="{E7556A2B-5307-475B-B8F6-4F50411B25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/>
          </a:p>
        </p:txBody>
      </p:sp>
      <p:sp>
        <p:nvSpPr>
          <p:cNvPr id="4" name="Substituent dată 3">
            <a:extLst>
              <a:ext uri="{FF2B5EF4-FFF2-40B4-BE49-F238E27FC236}">
                <a16:creationId xmlns:a16="http://schemas.microsoft.com/office/drawing/2014/main" id="{AFFD644C-DCEE-4100-8AE0-D9C7AEE165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65DD12-8594-4B63-8CD9-B4A8B0755BDC}" type="datetimeFigureOut">
              <a:rPr lang="en-US" smtClean="0"/>
              <a:t>1/1/2022</a:t>
            </a:fld>
            <a:endParaRPr lang="en-US"/>
          </a:p>
        </p:txBody>
      </p:sp>
      <p:sp>
        <p:nvSpPr>
          <p:cNvPr id="5" name="Substituent subsol 4">
            <a:extLst>
              <a:ext uri="{FF2B5EF4-FFF2-40B4-BE49-F238E27FC236}">
                <a16:creationId xmlns:a16="http://schemas.microsoft.com/office/drawing/2014/main" id="{A233E28F-96AF-4199-8157-FD82CE78D6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ubstituent număr diapozitiv 5">
            <a:extLst>
              <a:ext uri="{FF2B5EF4-FFF2-40B4-BE49-F238E27FC236}">
                <a16:creationId xmlns:a16="http://schemas.microsoft.com/office/drawing/2014/main" id="{812F4792-94D9-4720-8572-84B527624A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C4E95B-B6F7-4E75-B4EA-489DFE5A3F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6019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0.png"/><Relationship Id="rId11" Type="http://schemas.openxmlformats.org/officeDocument/2006/relationships/image" Target="../media/image65.png"/><Relationship Id="rId5" Type="http://schemas.openxmlformats.org/officeDocument/2006/relationships/image" Target="../media/image59.png"/><Relationship Id="rId10" Type="http://schemas.openxmlformats.org/officeDocument/2006/relationships/image" Target="../media/image64.png"/><Relationship Id="rId4" Type="http://schemas.openxmlformats.org/officeDocument/2006/relationships/image" Target="../media/image58.png"/><Relationship Id="rId9" Type="http://schemas.openxmlformats.org/officeDocument/2006/relationships/image" Target="../media/image6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4.png"/><Relationship Id="rId11" Type="http://schemas.openxmlformats.org/officeDocument/2006/relationships/image" Target="../media/image79.png"/><Relationship Id="rId5" Type="http://schemas.openxmlformats.org/officeDocument/2006/relationships/image" Target="../media/image73.png"/><Relationship Id="rId10" Type="http://schemas.openxmlformats.org/officeDocument/2006/relationships/image" Target="../media/image78.png"/><Relationship Id="rId4" Type="http://schemas.openxmlformats.org/officeDocument/2006/relationships/image" Target="../media/image72.png"/><Relationship Id="rId9" Type="http://schemas.openxmlformats.org/officeDocument/2006/relationships/image" Target="../media/image7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13" Type="http://schemas.openxmlformats.org/officeDocument/2006/relationships/image" Target="../media/image91.png"/><Relationship Id="rId3" Type="http://schemas.openxmlformats.org/officeDocument/2006/relationships/image" Target="../media/image81.png"/><Relationship Id="rId7" Type="http://schemas.openxmlformats.org/officeDocument/2006/relationships/image" Target="../media/image85.png"/><Relationship Id="rId12" Type="http://schemas.openxmlformats.org/officeDocument/2006/relationships/image" Target="../media/image90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4.png"/><Relationship Id="rId11" Type="http://schemas.openxmlformats.org/officeDocument/2006/relationships/image" Target="../media/image89.png"/><Relationship Id="rId5" Type="http://schemas.openxmlformats.org/officeDocument/2006/relationships/image" Target="../media/image83.png"/><Relationship Id="rId10" Type="http://schemas.openxmlformats.org/officeDocument/2006/relationships/image" Target="../media/image88.png"/><Relationship Id="rId4" Type="http://schemas.openxmlformats.org/officeDocument/2006/relationships/image" Target="../media/image82.png"/><Relationship Id="rId9" Type="http://schemas.openxmlformats.org/officeDocument/2006/relationships/image" Target="../media/image87.png"/><Relationship Id="rId14" Type="http://schemas.openxmlformats.org/officeDocument/2006/relationships/image" Target="../media/image9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13" Type="http://schemas.openxmlformats.org/officeDocument/2006/relationships/image" Target="../media/image82.png"/><Relationship Id="rId18" Type="http://schemas.openxmlformats.org/officeDocument/2006/relationships/image" Target="../media/image106.png"/><Relationship Id="rId3" Type="http://schemas.openxmlformats.org/officeDocument/2006/relationships/image" Target="../media/image83.png"/><Relationship Id="rId21" Type="http://schemas.openxmlformats.org/officeDocument/2006/relationships/image" Target="../media/image109.png"/><Relationship Id="rId7" Type="http://schemas.openxmlformats.org/officeDocument/2006/relationships/image" Target="../media/image97.png"/><Relationship Id="rId12" Type="http://schemas.openxmlformats.org/officeDocument/2006/relationships/image" Target="../media/image102.png"/><Relationship Id="rId17" Type="http://schemas.openxmlformats.org/officeDocument/2006/relationships/image" Target="../media/image105.png"/><Relationship Id="rId25" Type="http://schemas.openxmlformats.org/officeDocument/2006/relationships/image" Target="../media/image113.png"/><Relationship Id="rId2" Type="http://schemas.openxmlformats.org/officeDocument/2006/relationships/image" Target="../media/image93.png"/><Relationship Id="rId16" Type="http://schemas.openxmlformats.org/officeDocument/2006/relationships/image" Target="../media/image104.png"/><Relationship Id="rId20" Type="http://schemas.openxmlformats.org/officeDocument/2006/relationships/image" Target="../media/image10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6.png"/><Relationship Id="rId11" Type="http://schemas.openxmlformats.org/officeDocument/2006/relationships/image" Target="../media/image101.png"/><Relationship Id="rId24" Type="http://schemas.openxmlformats.org/officeDocument/2006/relationships/image" Target="../media/image112.png"/><Relationship Id="rId5" Type="http://schemas.openxmlformats.org/officeDocument/2006/relationships/image" Target="../media/image95.png"/><Relationship Id="rId15" Type="http://schemas.openxmlformats.org/officeDocument/2006/relationships/image" Target="../media/image103.png"/><Relationship Id="rId23" Type="http://schemas.openxmlformats.org/officeDocument/2006/relationships/image" Target="../media/image111.png"/><Relationship Id="rId10" Type="http://schemas.openxmlformats.org/officeDocument/2006/relationships/image" Target="../media/image100.png"/><Relationship Id="rId19" Type="http://schemas.openxmlformats.org/officeDocument/2006/relationships/image" Target="../media/image107.png"/><Relationship Id="rId4" Type="http://schemas.openxmlformats.org/officeDocument/2006/relationships/image" Target="../media/image94.png"/><Relationship Id="rId9" Type="http://schemas.openxmlformats.org/officeDocument/2006/relationships/image" Target="../media/image99.png"/><Relationship Id="rId14" Type="http://schemas.openxmlformats.org/officeDocument/2006/relationships/image" Target="../media/image81.png"/><Relationship Id="rId22" Type="http://schemas.openxmlformats.org/officeDocument/2006/relationships/image" Target="../media/image11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image" Target="../media/image115.png"/><Relationship Id="rId7" Type="http://schemas.openxmlformats.org/officeDocument/2006/relationships/image" Target="../media/image119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10" Type="http://schemas.openxmlformats.org/officeDocument/2006/relationships/image" Target="../media/image122.png"/><Relationship Id="rId4" Type="http://schemas.openxmlformats.org/officeDocument/2006/relationships/image" Target="../media/image116.png"/><Relationship Id="rId9" Type="http://schemas.openxmlformats.org/officeDocument/2006/relationships/image" Target="../media/image12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3" Type="http://schemas.openxmlformats.org/officeDocument/2006/relationships/image" Target="../media/image124.png"/><Relationship Id="rId7" Type="http://schemas.openxmlformats.org/officeDocument/2006/relationships/image" Target="../media/image128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7.png"/><Relationship Id="rId5" Type="http://schemas.openxmlformats.org/officeDocument/2006/relationships/image" Target="../media/image126.png"/><Relationship Id="rId4" Type="http://schemas.openxmlformats.org/officeDocument/2006/relationships/image" Target="../media/image125.png"/><Relationship Id="rId9" Type="http://schemas.openxmlformats.org/officeDocument/2006/relationships/image" Target="../media/image1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4.png"/><Relationship Id="rId4" Type="http://schemas.openxmlformats.org/officeDocument/2006/relationships/image" Target="../media/image1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9.png"/><Relationship Id="rId5" Type="http://schemas.openxmlformats.org/officeDocument/2006/relationships/image" Target="../media/image138.png"/><Relationship Id="rId4" Type="http://schemas.openxmlformats.org/officeDocument/2006/relationships/image" Target="../media/image13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13" Type="http://schemas.openxmlformats.org/officeDocument/2006/relationships/image" Target="../media/image151.png"/><Relationship Id="rId3" Type="http://schemas.openxmlformats.org/officeDocument/2006/relationships/image" Target="../media/image141.png"/><Relationship Id="rId7" Type="http://schemas.openxmlformats.org/officeDocument/2006/relationships/image" Target="../media/image145.png"/><Relationship Id="rId12" Type="http://schemas.openxmlformats.org/officeDocument/2006/relationships/image" Target="../media/image150.png"/><Relationship Id="rId17" Type="http://schemas.openxmlformats.org/officeDocument/2006/relationships/image" Target="../media/image155.png"/><Relationship Id="rId2" Type="http://schemas.openxmlformats.org/officeDocument/2006/relationships/image" Target="../media/image140.png"/><Relationship Id="rId16" Type="http://schemas.openxmlformats.org/officeDocument/2006/relationships/image" Target="../media/image1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4.png"/><Relationship Id="rId11" Type="http://schemas.openxmlformats.org/officeDocument/2006/relationships/image" Target="../media/image149.png"/><Relationship Id="rId5" Type="http://schemas.openxmlformats.org/officeDocument/2006/relationships/image" Target="../media/image143.png"/><Relationship Id="rId15" Type="http://schemas.openxmlformats.org/officeDocument/2006/relationships/image" Target="../media/image153.png"/><Relationship Id="rId10" Type="http://schemas.openxmlformats.org/officeDocument/2006/relationships/image" Target="../media/image148.png"/><Relationship Id="rId4" Type="http://schemas.openxmlformats.org/officeDocument/2006/relationships/image" Target="../media/image142.png"/><Relationship Id="rId9" Type="http://schemas.openxmlformats.org/officeDocument/2006/relationships/image" Target="../media/image147.png"/><Relationship Id="rId14" Type="http://schemas.openxmlformats.org/officeDocument/2006/relationships/image" Target="../media/image15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3" Type="http://schemas.openxmlformats.org/officeDocument/2006/relationships/image" Target="../media/image157.png"/><Relationship Id="rId7" Type="http://schemas.openxmlformats.org/officeDocument/2006/relationships/image" Target="../media/image161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0.png"/><Relationship Id="rId5" Type="http://schemas.openxmlformats.org/officeDocument/2006/relationships/image" Target="../media/image159.png"/><Relationship Id="rId4" Type="http://schemas.openxmlformats.org/officeDocument/2006/relationships/image" Target="../media/image158.png"/><Relationship Id="rId9" Type="http://schemas.openxmlformats.org/officeDocument/2006/relationships/image" Target="../media/image16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7" Type="http://schemas.openxmlformats.org/officeDocument/2006/relationships/image" Target="../media/image169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8.png"/><Relationship Id="rId5" Type="http://schemas.openxmlformats.org/officeDocument/2006/relationships/image" Target="../media/image167.png"/><Relationship Id="rId4" Type="http://schemas.openxmlformats.org/officeDocument/2006/relationships/image" Target="../media/image16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9.png"/><Relationship Id="rId3" Type="http://schemas.openxmlformats.org/officeDocument/2006/relationships/image" Target="../media/image174.png"/><Relationship Id="rId7" Type="http://schemas.openxmlformats.org/officeDocument/2006/relationships/image" Target="../media/image178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7.png"/><Relationship Id="rId5" Type="http://schemas.openxmlformats.org/officeDocument/2006/relationships/image" Target="../media/image176.png"/><Relationship Id="rId4" Type="http://schemas.openxmlformats.org/officeDocument/2006/relationships/image" Target="../media/image175.png"/><Relationship Id="rId9" Type="http://schemas.openxmlformats.org/officeDocument/2006/relationships/image" Target="../media/image18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4.png"/><Relationship Id="rId11" Type="http://schemas.openxmlformats.org/officeDocument/2006/relationships/image" Target="../media/image49.png"/><Relationship Id="rId5" Type="http://schemas.openxmlformats.org/officeDocument/2006/relationships/image" Target="../media/image43.png"/><Relationship Id="rId10" Type="http://schemas.openxmlformats.org/officeDocument/2006/relationships/image" Target="../media/image48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77BBE93F-15C4-442E-91C4-272CC7EA3B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50164"/>
            <a:ext cx="9144000" cy="879305"/>
          </a:xfrm>
        </p:spPr>
        <p:txBody>
          <a:bodyPr>
            <a:normAutofit fontScale="90000"/>
          </a:bodyPr>
          <a:lstStyle/>
          <a:p>
            <a:r>
              <a:rPr lang="ro-RO" dirty="0"/>
              <a:t>Proiect TIMPCC</a:t>
            </a:r>
            <a:endParaRPr lang="en-US" dirty="0"/>
          </a:p>
        </p:txBody>
      </p:sp>
      <p:sp>
        <p:nvSpPr>
          <p:cNvPr id="3" name="Subtitlu 2">
            <a:extLst>
              <a:ext uri="{FF2B5EF4-FFF2-40B4-BE49-F238E27FC236}">
                <a16:creationId xmlns:a16="http://schemas.microsoft.com/office/drawing/2014/main" id="{C35375AD-3787-45FF-82EB-02D6B14BC3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8019" y="5226859"/>
            <a:ext cx="4042116" cy="1180977"/>
          </a:xfrm>
        </p:spPr>
        <p:txBody>
          <a:bodyPr>
            <a:noAutofit/>
          </a:bodyPr>
          <a:lstStyle/>
          <a:p>
            <a:r>
              <a:rPr lang="ro-RO" sz="4000" dirty="0"/>
              <a:t>Ilieș Alin Ioan</a:t>
            </a:r>
          </a:p>
          <a:p>
            <a:r>
              <a:rPr lang="ro-RO" sz="4000" dirty="0"/>
              <a:t>TMPACIE 11112</a:t>
            </a:r>
            <a:endParaRPr lang="en-US" sz="4000" dirty="0"/>
          </a:p>
        </p:txBody>
      </p:sp>
      <p:sp>
        <p:nvSpPr>
          <p:cNvPr id="4" name="Titlu 1">
            <a:extLst>
              <a:ext uri="{FF2B5EF4-FFF2-40B4-BE49-F238E27FC236}">
                <a16:creationId xmlns:a16="http://schemas.microsoft.com/office/drawing/2014/main" id="{FD43948D-EC6D-40FE-A69A-5EB0D5BD4705}"/>
              </a:ext>
            </a:extLst>
          </p:cNvPr>
          <p:cNvSpPr txBox="1">
            <a:spLocks/>
          </p:cNvSpPr>
          <p:nvPr/>
        </p:nvSpPr>
        <p:spPr>
          <a:xfrm>
            <a:off x="4882661" y="2838511"/>
            <a:ext cx="2426678" cy="87930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o-RO" sz="4000" dirty="0"/>
              <a:t>„Proiect 5”</a:t>
            </a:r>
            <a:endParaRPr lang="en-US" sz="4000" dirty="0"/>
          </a:p>
        </p:txBody>
      </p:sp>
      <p:sp>
        <p:nvSpPr>
          <p:cNvPr id="5" name="CasetăText 4">
            <a:extLst>
              <a:ext uri="{FF2B5EF4-FFF2-40B4-BE49-F238E27FC236}">
                <a16:creationId xmlns:a16="http://schemas.microsoft.com/office/drawing/2014/main" id="{3426B338-9B8E-42D4-9DD8-C77C0BF6DBE9}"/>
              </a:ext>
            </a:extLst>
          </p:cNvPr>
          <p:cNvSpPr txBox="1"/>
          <p:nvPr/>
        </p:nvSpPr>
        <p:spPr>
          <a:xfrm>
            <a:off x="6231988" y="5226858"/>
            <a:ext cx="6451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4000" dirty="0"/>
              <a:t>Conf. Dr. Ing. Marius Purcar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6041260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18DA799E-4863-4398-94BF-E14F98080C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289" y="294786"/>
            <a:ext cx="11428828" cy="619613"/>
          </a:xfrm>
        </p:spPr>
        <p:txBody>
          <a:bodyPr>
            <a:normAutofit fontScale="90000"/>
          </a:bodyPr>
          <a:lstStyle/>
          <a:p>
            <a:r>
              <a:rPr lang="ro-RO" dirty="0" err="1"/>
              <a:t>Build</a:t>
            </a:r>
            <a:r>
              <a:rPr lang="ro-RO" dirty="0"/>
              <a:t> </a:t>
            </a:r>
            <a:r>
              <a:rPr lang="ro-RO" dirty="0" err="1"/>
              <a:t>Assembly</a:t>
            </a:r>
            <a:r>
              <a:rPr lang="ro-RO" dirty="0"/>
              <a:t> of </a:t>
            </a:r>
            <a:r>
              <a:rPr lang="ro-RO" dirty="0" err="1"/>
              <a:t>parts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DD043E-19B5-4DB7-B138-9325414E72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6106" y="871100"/>
            <a:ext cx="4624662" cy="2106208"/>
          </a:xfrm>
          <a:prstGeom prst="rect">
            <a:avLst/>
          </a:prstGeom>
        </p:spPr>
      </p:pic>
      <p:pic>
        <p:nvPicPr>
          <p:cNvPr id="4" name="Imagine 3">
            <a:extLst>
              <a:ext uri="{FF2B5EF4-FFF2-40B4-BE49-F238E27FC236}">
                <a16:creationId xmlns:a16="http://schemas.microsoft.com/office/drawing/2014/main" id="{4DB8B7CF-0335-4015-8182-FA53B61066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482" y="1231972"/>
            <a:ext cx="2900608" cy="2197028"/>
          </a:xfrm>
          <a:prstGeom prst="rect">
            <a:avLst/>
          </a:prstGeom>
        </p:spPr>
      </p:pic>
      <p:pic>
        <p:nvPicPr>
          <p:cNvPr id="5" name="Imagine 4">
            <a:extLst>
              <a:ext uri="{FF2B5EF4-FFF2-40B4-BE49-F238E27FC236}">
                <a16:creationId xmlns:a16="http://schemas.microsoft.com/office/drawing/2014/main" id="{8FDE057C-3350-4482-AB32-8A7D389DD4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0741" y="1231972"/>
            <a:ext cx="2900609" cy="2062909"/>
          </a:xfrm>
          <a:prstGeom prst="rect">
            <a:avLst/>
          </a:prstGeom>
        </p:spPr>
      </p:pic>
      <p:pic>
        <p:nvPicPr>
          <p:cNvPr id="6" name="Imagine 5">
            <a:extLst>
              <a:ext uri="{FF2B5EF4-FFF2-40B4-BE49-F238E27FC236}">
                <a16:creationId xmlns:a16="http://schemas.microsoft.com/office/drawing/2014/main" id="{2AC9BACE-D09D-4687-BA6E-DE3FB6A8A1E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4154" t="14752" r="15539" b="9930"/>
          <a:stretch/>
        </p:blipFill>
        <p:spPr>
          <a:xfrm>
            <a:off x="652208" y="4022457"/>
            <a:ext cx="1905059" cy="1603571"/>
          </a:xfrm>
          <a:prstGeom prst="rect">
            <a:avLst/>
          </a:prstGeom>
        </p:spPr>
      </p:pic>
      <p:pic>
        <p:nvPicPr>
          <p:cNvPr id="7" name="Imagine 6">
            <a:extLst>
              <a:ext uri="{FF2B5EF4-FFF2-40B4-BE49-F238E27FC236}">
                <a16:creationId xmlns:a16="http://schemas.microsoft.com/office/drawing/2014/main" id="{AF582AF0-931F-424F-BCE1-C91ED80BBA2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5162" r="21654" b="9314"/>
          <a:stretch/>
        </p:blipFill>
        <p:spPr>
          <a:xfrm>
            <a:off x="2707632" y="4089291"/>
            <a:ext cx="2712128" cy="1469901"/>
          </a:xfrm>
          <a:prstGeom prst="rect">
            <a:avLst/>
          </a:prstGeom>
        </p:spPr>
      </p:pic>
      <p:pic>
        <p:nvPicPr>
          <p:cNvPr id="8" name="Imagine 7">
            <a:extLst>
              <a:ext uri="{FF2B5EF4-FFF2-40B4-BE49-F238E27FC236}">
                <a16:creationId xmlns:a16="http://schemas.microsoft.com/office/drawing/2014/main" id="{ECCEDB75-32C0-46A5-A6C0-3747404CA8F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5162" r="22116" b="9929"/>
          <a:stretch/>
        </p:blipFill>
        <p:spPr>
          <a:xfrm>
            <a:off x="5834917" y="4089291"/>
            <a:ext cx="2712128" cy="1466558"/>
          </a:xfrm>
          <a:prstGeom prst="rect">
            <a:avLst/>
          </a:prstGeom>
        </p:spPr>
      </p:pic>
      <p:pic>
        <p:nvPicPr>
          <p:cNvPr id="9" name="Imagine 8">
            <a:extLst>
              <a:ext uri="{FF2B5EF4-FFF2-40B4-BE49-F238E27FC236}">
                <a16:creationId xmlns:a16="http://schemas.microsoft.com/office/drawing/2014/main" id="{F430FC5D-80F4-4DBE-BAEA-0EDB7771BB4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15138" r="22231" b="9133"/>
          <a:stretch/>
        </p:blipFill>
        <p:spPr>
          <a:xfrm>
            <a:off x="8861038" y="4085948"/>
            <a:ext cx="2678754" cy="1466558"/>
          </a:xfrm>
          <a:prstGeom prst="rect">
            <a:avLst/>
          </a:prstGeom>
        </p:spPr>
      </p:pic>
      <p:cxnSp>
        <p:nvCxnSpPr>
          <p:cNvPr id="10" name="Conector drept cu săgeată 9">
            <a:extLst>
              <a:ext uri="{FF2B5EF4-FFF2-40B4-BE49-F238E27FC236}">
                <a16:creationId xmlns:a16="http://schemas.microsoft.com/office/drawing/2014/main" id="{FE7C00A0-D460-4004-AECF-FE5DA55514D6}"/>
              </a:ext>
            </a:extLst>
          </p:cNvPr>
          <p:cNvCxnSpPr>
            <a:cxnSpLocks/>
          </p:cNvCxnSpPr>
          <p:nvPr/>
        </p:nvCxnSpPr>
        <p:spPr>
          <a:xfrm>
            <a:off x="1800266" y="4915510"/>
            <a:ext cx="1814732" cy="0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drept cu săgeată 10">
            <a:extLst>
              <a:ext uri="{FF2B5EF4-FFF2-40B4-BE49-F238E27FC236}">
                <a16:creationId xmlns:a16="http://schemas.microsoft.com/office/drawing/2014/main" id="{3B90254B-7F7C-4C4D-9CFE-1D859643402E}"/>
              </a:ext>
            </a:extLst>
          </p:cNvPr>
          <p:cNvCxnSpPr>
            <a:cxnSpLocks/>
          </p:cNvCxnSpPr>
          <p:nvPr/>
        </p:nvCxnSpPr>
        <p:spPr>
          <a:xfrm>
            <a:off x="4927551" y="4907328"/>
            <a:ext cx="1814732" cy="0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drept cu săgeată 11">
            <a:extLst>
              <a:ext uri="{FF2B5EF4-FFF2-40B4-BE49-F238E27FC236}">
                <a16:creationId xmlns:a16="http://schemas.microsoft.com/office/drawing/2014/main" id="{4AFE2E10-2434-44B2-B162-68064F63A6BA}"/>
              </a:ext>
            </a:extLst>
          </p:cNvPr>
          <p:cNvCxnSpPr>
            <a:cxnSpLocks/>
          </p:cNvCxnSpPr>
          <p:nvPr/>
        </p:nvCxnSpPr>
        <p:spPr>
          <a:xfrm>
            <a:off x="7953672" y="4907328"/>
            <a:ext cx="1814732" cy="0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51823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18DA799E-4863-4398-94BF-E14F98080C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019" y="125975"/>
            <a:ext cx="7560212" cy="1196389"/>
          </a:xfrm>
        </p:spPr>
        <p:txBody>
          <a:bodyPr>
            <a:normAutofit/>
          </a:bodyPr>
          <a:lstStyle/>
          <a:p>
            <a:r>
              <a:rPr lang="ro-RO" dirty="0"/>
              <a:t>Termic </a:t>
            </a:r>
            <a:r>
              <a:rPr lang="ro-RO" dirty="0" err="1"/>
              <a:t>Simulation</a:t>
            </a:r>
            <a:endParaRPr lang="en-US" dirty="0"/>
          </a:p>
        </p:txBody>
      </p:sp>
      <p:pic>
        <p:nvPicPr>
          <p:cNvPr id="3" name="Imagine 2">
            <a:extLst>
              <a:ext uri="{FF2B5EF4-FFF2-40B4-BE49-F238E27FC236}">
                <a16:creationId xmlns:a16="http://schemas.microsoft.com/office/drawing/2014/main" id="{A25416E4-BB2B-4654-9AB3-DC702AC2D9A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1385" b="22037"/>
          <a:stretch/>
        </p:blipFill>
        <p:spPr>
          <a:xfrm>
            <a:off x="9733208" y="3196378"/>
            <a:ext cx="2121503" cy="1586455"/>
          </a:xfrm>
          <a:prstGeom prst="rect">
            <a:avLst/>
          </a:prstGeom>
        </p:spPr>
      </p:pic>
      <p:pic>
        <p:nvPicPr>
          <p:cNvPr id="4" name="Imagine 3">
            <a:extLst>
              <a:ext uri="{FF2B5EF4-FFF2-40B4-BE49-F238E27FC236}">
                <a16:creationId xmlns:a16="http://schemas.microsoft.com/office/drawing/2014/main" id="{C9DB78B6-5F13-4C7E-8FE8-F364D5C2284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8149" r="35615" b="21422"/>
          <a:stretch/>
        </p:blipFill>
        <p:spPr>
          <a:xfrm>
            <a:off x="3181606" y="5249751"/>
            <a:ext cx="3388824" cy="1196389"/>
          </a:xfrm>
          <a:prstGeom prst="rect">
            <a:avLst/>
          </a:prstGeom>
        </p:spPr>
      </p:pic>
      <p:pic>
        <p:nvPicPr>
          <p:cNvPr id="5" name="Imagine 4">
            <a:extLst>
              <a:ext uri="{FF2B5EF4-FFF2-40B4-BE49-F238E27FC236}">
                <a16:creationId xmlns:a16="http://schemas.microsoft.com/office/drawing/2014/main" id="{A3D1779D-0A14-454B-ABD5-6A10401E417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1269" b="21832"/>
          <a:stretch/>
        </p:blipFill>
        <p:spPr>
          <a:xfrm>
            <a:off x="7056321" y="5081559"/>
            <a:ext cx="2094876" cy="1567580"/>
          </a:xfrm>
          <a:prstGeom prst="rect">
            <a:avLst/>
          </a:prstGeom>
        </p:spPr>
      </p:pic>
      <p:pic>
        <p:nvPicPr>
          <p:cNvPr id="6" name="Imagine 5">
            <a:extLst>
              <a:ext uri="{FF2B5EF4-FFF2-40B4-BE49-F238E27FC236}">
                <a16:creationId xmlns:a16="http://schemas.microsoft.com/office/drawing/2014/main" id="{99603348-86C4-4F37-82A9-C9544AB9EC4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41615" b="21627"/>
          <a:stretch/>
        </p:blipFill>
        <p:spPr>
          <a:xfrm>
            <a:off x="9891248" y="5084045"/>
            <a:ext cx="2102082" cy="1586454"/>
          </a:xfrm>
          <a:prstGeom prst="rect">
            <a:avLst/>
          </a:prstGeom>
        </p:spPr>
      </p:pic>
      <p:pic>
        <p:nvPicPr>
          <p:cNvPr id="7" name="Imagine 6">
            <a:extLst>
              <a:ext uri="{FF2B5EF4-FFF2-40B4-BE49-F238E27FC236}">
                <a16:creationId xmlns:a16="http://schemas.microsoft.com/office/drawing/2014/main" id="{73DEC071-4887-4B77-AC32-0F2F61A3F62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36711" r="33423" b="9929"/>
          <a:stretch/>
        </p:blipFill>
        <p:spPr>
          <a:xfrm>
            <a:off x="115178" y="1270616"/>
            <a:ext cx="3190730" cy="1437764"/>
          </a:xfrm>
          <a:prstGeom prst="rect">
            <a:avLst/>
          </a:prstGeom>
        </p:spPr>
      </p:pic>
      <p:pic>
        <p:nvPicPr>
          <p:cNvPr id="8" name="Imagine 7">
            <a:extLst>
              <a:ext uri="{FF2B5EF4-FFF2-40B4-BE49-F238E27FC236}">
                <a16:creationId xmlns:a16="http://schemas.microsoft.com/office/drawing/2014/main" id="{31C3FBA4-3F20-4AFC-BE35-4F04483AAD7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41500" b="21832"/>
          <a:stretch/>
        </p:blipFill>
        <p:spPr>
          <a:xfrm>
            <a:off x="7039428" y="1460880"/>
            <a:ext cx="2111769" cy="1586455"/>
          </a:xfrm>
          <a:prstGeom prst="rect">
            <a:avLst/>
          </a:prstGeom>
        </p:spPr>
      </p:pic>
      <p:pic>
        <p:nvPicPr>
          <p:cNvPr id="9" name="Imagine 8">
            <a:extLst>
              <a:ext uri="{FF2B5EF4-FFF2-40B4-BE49-F238E27FC236}">
                <a16:creationId xmlns:a16="http://schemas.microsoft.com/office/drawing/2014/main" id="{03289508-C45E-4F46-9D91-771EEDEF07B1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41500" b="21832"/>
          <a:stretch/>
        </p:blipFill>
        <p:spPr>
          <a:xfrm>
            <a:off x="9744394" y="1461844"/>
            <a:ext cx="2121503" cy="1593768"/>
          </a:xfrm>
          <a:prstGeom prst="rect">
            <a:avLst/>
          </a:prstGeom>
        </p:spPr>
      </p:pic>
      <p:pic>
        <p:nvPicPr>
          <p:cNvPr id="11" name="Imagine 10">
            <a:extLst>
              <a:ext uri="{FF2B5EF4-FFF2-40B4-BE49-F238E27FC236}">
                <a16:creationId xmlns:a16="http://schemas.microsoft.com/office/drawing/2014/main" id="{FCA30FEF-B82B-4ABE-98E5-BDEBD0B5E04B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21114" r="35731" b="22653"/>
          <a:stretch/>
        </p:blipFill>
        <p:spPr>
          <a:xfrm>
            <a:off x="2992829" y="3176802"/>
            <a:ext cx="3483116" cy="1713417"/>
          </a:xfrm>
          <a:prstGeom prst="rect">
            <a:avLst/>
          </a:prstGeom>
        </p:spPr>
      </p:pic>
      <p:pic>
        <p:nvPicPr>
          <p:cNvPr id="12" name="Imagine 11">
            <a:extLst>
              <a:ext uri="{FF2B5EF4-FFF2-40B4-BE49-F238E27FC236}">
                <a16:creationId xmlns:a16="http://schemas.microsoft.com/office/drawing/2014/main" id="{782AA211-71A0-47CA-B383-2FEA523F30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1038" b="22448"/>
          <a:stretch/>
        </p:blipFill>
        <p:spPr>
          <a:xfrm>
            <a:off x="7051784" y="3196379"/>
            <a:ext cx="2145328" cy="1586455"/>
          </a:xfrm>
          <a:prstGeom prst="rect">
            <a:avLst/>
          </a:prstGeom>
        </p:spPr>
      </p:pic>
      <p:pic>
        <p:nvPicPr>
          <p:cNvPr id="13" name="Imagine 12">
            <a:extLst>
              <a:ext uri="{FF2B5EF4-FFF2-40B4-BE49-F238E27FC236}">
                <a16:creationId xmlns:a16="http://schemas.microsoft.com/office/drawing/2014/main" id="{1CB1B786-335A-4B8A-8399-88AA44CDF3B6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38405" r="43692" b="22448"/>
          <a:stretch/>
        </p:blipFill>
        <p:spPr>
          <a:xfrm>
            <a:off x="3496664" y="1377579"/>
            <a:ext cx="3073766" cy="1201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9735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18DA799E-4863-4398-94BF-E14F98080C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114" y="132896"/>
            <a:ext cx="7202714" cy="1325563"/>
          </a:xfrm>
        </p:spPr>
        <p:txBody>
          <a:bodyPr>
            <a:normAutofit/>
          </a:bodyPr>
          <a:lstStyle/>
          <a:p>
            <a:r>
              <a:rPr lang="ro-RO" sz="4000" dirty="0"/>
              <a:t>Termic </a:t>
            </a:r>
            <a:r>
              <a:rPr lang="ro-RO" sz="4000" dirty="0" err="1"/>
              <a:t>Simulation</a:t>
            </a:r>
            <a:endParaRPr lang="en-US" sz="4000" dirty="0"/>
          </a:p>
        </p:txBody>
      </p:sp>
      <p:pic>
        <p:nvPicPr>
          <p:cNvPr id="3" name="Imagine 2">
            <a:extLst>
              <a:ext uri="{FF2B5EF4-FFF2-40B4-BE49-F238E27FC236}">
                <a16:creationId xmlns:a16="http://schemas.microsoft.com/office/drawing/2014/main" id="{FB9116A1-BE42-4F65-9185-D38246BB1D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372" r="80500" b="37635"/>
          <a:stretch/>
        </p:blipFill>
        <p:spPr>
          <a:xfrm>
            <a:off x="2140692" y="1341863"/>
            <a:ext cx="2377440" cy="2672861"/>
          </a:xfrm>
          <a:prstGeom prst="rect">
            <a:avLst/>
          </a:prstGeom>
        </p:spPr>
      </p:pic>
      <p:pic>
        <p:nvPicPr>
          <p:cNvPr id="4" name="Imagine 3">
            <a:extLst>
              <a:ext uri="{FF2B5EF4-FFF2-40B4-BE49-F238E27FC236}">
                <a16:creationId xmlns:a16="http://schemas.microsoft.com/office/drawing/2014/main" id="{BC81747E-2CC1-43FD-BA16-499FA0B535C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6040" r="48538" b="12392"/>
          <a:stretch/>
        </p:blipFill>
        <p:spPr>
          <a:xfrm>
            <a:off x="5459001" y="1203534"/>
            <a:ext cx="3973653" cy="2672861"/>
          </a:xfrm>
          <a:prstGeom prst="rect">
            <a:avLst/>
          </a:prstGeom>
        </p:spPr>
      </p:pic>
      <p:pic>
        <p:nvPicPr>
          <p:cNvPr id="5" name="Imagine 4">
            <a:extLst>
              <a:ext uri="{FF2B5EF4-FFF2-40B4-BE49-F238E27FC236}">
                <a16:creationId xmlns:a16="http://schemas.microsoft.com/office/drawing/2014/main" id="{C36E3CBD-BCAF-41FC-A92F-0F2EFE76084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5685" r="80500" b="25321"/>
          <a:stretch/>
        </p:blipFill>
        <p:spPr>
          <a:xfrm>
            <a:off x="2140692" y="4052243"/>
            <a:ext cx="2377440" cy="2672861"/>
          </a:xfrm>
          <a:prstGeom prst="rect">
            <a:avLst/>
          </a:prstGeom>
        </p:spPr>
      </p:pic>
      <p:pic>
        <p:nvPicPr>
          <p:cNvPr id="6" name="Imagine 5">
            <a:extLst>
              <a:ext uri="{FF2B5EF4-FFF2-40B4-BE49-F238E27FC236}">
                <a16:creationId xmlns:a16="http://schemas.microsoft.com/office/drawing/2014/main" id="{A0884B3C-5ABF-4B27-AFE5-60CD7AFBBA4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1319" r="45192" b="11571"/>
          <a:stretch/>
        </p:blipFill>
        <p:spPr>
          <a:xfrm>
            <a:off x="5462865" y="4052243"/>
            <a:ext cx="3555641" cy="2447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369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u 1">
            <a:extLst>
              <a:ext uri="{FF2B5EF4-FFF2-40B4-BE49-F238E27FC236}">
                <a16:creationId xmlns:a16="http://schemas.microsoft.com/office/drawing/2014/main" id="{59D7F09F-23F9-4514-8066-8A352E9075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019" y="125975"/>
            <a:ext cx="7560212" cy="686825"/>
          </a:xfrm>
        </p:spPr>
        <p:txBody>
          <a:bodyPr>
            <a:normAutofit fontScale="90000"/>
          </a:bodyPr>
          <a:lstStyle/>
          <a:p>
            <a:r>
              <a:rPr lang="ro-RO" dirty="0"/>
              <a:t>Termic </a:t>
            </a:r>
            <a:r>
              <a:rPr lang="ro-RO" dirty="0" err="1"/>
              <a:t>Simulation</a:t>
            </a:r>
            <a:endParaRPr lang="en-US" dirty="0"/>
          </a:p>
        </p:txBody>
      </p:sp>
      <p:pic>
        <p:nvPicPr>
          <p:cNvPr id="6" name="Imagine 5">
            <a:extLst>
              <a:ext uri="{FF2B5EF4-FFF2-40B4-BE49-F238E27FC236}">
                <a16:creationId xmlns:a16="http://schemas.microsoft.com/office/drawing/2014/main" id="{00518FE8-ACC1-4E36-8AD7-C9BC929DA5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425" r="73808" b="11365"/>
          <a:stretch/>
        </p:blipFill>
        <p:spPr>
          <a:xfrm>
            <a:off x="2236804" y="764346"/>
            <a:ext cx="2026338" cy="2749393"/>
          </a:xfrm>
          <a:prstGeom prst="rect">
            <a:avLst/>
          </a:prstGeom>
        </p:spPr>
      </p:pic>
      <p:pic>
        <p:nvPicPr>
          <p:cNvPr id="7" name="Imagine 6">
            <a:extLst>
              <a:ext uri="{FF2B5EF4-FFF2-40B4-BE49-F238E27FC236}">
                <a16:creationId xmlns:a16="http://schemas.microsoft.com/office/drawing/2014/main" id="{8493D74F-EE1E-4D21-9359-D28A0F41E99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193" t="4695" r="63423" b="72113"/>
          <a:stretch/>
        </p:blipFill>
        <p:spPr>
          <a:xfrm>
            <a:off x="4370170" y="764346"/>
            <a:ext cx="1895787" cy="1508619"/>
          </a:xfrm>
          <a:prstGeom prst="rect">
            <a:avLst/>
          </a:prstGeom>
        </p:spPr>
      </p:pic>
      <p:pic>
        <p:nvPicPr>
          <p:cNvPr id="8" name="Imagine 7">
            <a:extLst>
              <a:ext uri="{FF2B5EF4-FFF2-40B4-BE49-F238E27FC236}">
                <a16:creationId xmlns:a16="http://schemas.microsoft.com/office/drawing/2014/main" id="{32A88E06-E2F2-46D7-8A0B-C4BF9B9AA43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5742" r="80731" b="10750"/>
          <a:stretch/>
        </p:blipFill>
        <p:spPr>
          <a:xfrm>
            <a:off x="6342633" y="839064"/>
            <a:ext cx="2349305" cy="2982351"/>
          </a:xfrm>
          <a:prstGeom prst="rect">
            <a:avLst/>
          </a:prstGeom>
        </p:spPr>
      </p:pic>
      <p:pic>
        <p:nvPicPr>
          <p:cNvPr id="9" name="Imagine 8">
            <a:extLst>
              <a:ext uri="{FF2B5EF4-FFF2-40B4-BE49-F238E27FC236}">
                <a16:creationId xmlns:a16="http://schemas.microsoft.com/office/drawing/2014/main" id="{324B0B42-1C25-4144-9FB0-CD1980A12DF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5192" t="35687" r="34808" b="46048"/>
          <a:stretch/>
        </p:blipFill>
        <p:spPr>
          <a:xfrm>
            <a:off x="8818594" y="1020940"/>
            <a:ext cx="3468828" cy="1187407"/>
          </a:xfrm>
          <a:prstGeom prst="rect">
            <a:avLst/>
          </a:prstGeom>
        </p:spPr>
      </p:pic>
      <p:pic>
        <p:nvPicPr>
          <p:cNvPr id="10" name="Imagine 9">
            <a:extLst>
              <a:ext uri="{FF2B5EF4-FFF2-40B4-BE49-F238E27FC236}">
                <a16:creationId xmlns:a16="http://schemas.microsoft.com/office/drawing/2014/main" id="{6E0C6D19-914F-48A4-AF2B-41D6944FC49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31170" r="79808" b="10339"/>
          <a:stretch/>
        </p:blipFill>
        <p:spPr>
          <a:xfrm>
            <a:off x="177019" y="3821415"/>
            <a:ext cx="1621367" cy="2640512"/>
          </a:xfrm>
          <a:prstGeom prst="rect">
            <a:avLst/>
          </a:prstGeom>
        </p:spPr>
      </p:pic>
      <p:pic>
        <p:nvPicPr>
          <p:cNvPr id="11" name="Imagine 10">
            <a:extLst>
              <a:ext uri="{FF2B5EF4-FFF2-40B4-BE49-F238E27FC236}">
                <a16:creationId xmlns:a16="http://schemas.microsoft.com/office/drawing/2014/main" id="{EC9EA690-7ADD-4559-99FC-AE67A9A7EE6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25834" r="74500" b="41510"/>
          <a:stretch/>
        </p:blipFill>
        <p:spPr>
          <a:xfrm>
            <a:off x="1917378" y="3821415"/>
            <a:ext cx="3295381" cy="2372659"/>
          </a:xfrm>
          <a:prstGeom prst="rect">
            <a:avLst/>
          </a:prstGeom>
        </p:spPr>
      </p:pic>
      <p:pic>
        <p:nvPicPr>
          <p:cNvPr id="12" name="Imagine 11">
            <a:extLst>
              <a:ext uri="{FF2B5EF4-FFF2-40B4-BE49-F238E27FC236}">
                <a16:creationId xmlns:a16="http://schemas.microsoft.com/office/drawing/2014/main" id="{EAAA7352-D646-4848-A56D-2494ADCB189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42923" t="29118" r="20615" b="20576"/>
          <a:stretch/>
        </p:blipFill>
        <p:spPr>
          <a:xfrm>
            <a:off x="5245383" y="3844273"/>
            <a:ext cx="2375768" cy="1842868"/>
          </a:xfrm>
          <a:prstGeom prst="rect">
            <a:avLst/>
          </a:prstGeom>
        </p:spPr>
      </p:pic>
      <p:pic>
        <p:nvPicPr>
          <p:cNvPr id="13" name="Imagine 12">
            <a:extLst>
              <a:ext uri="{FF2B5EF4-FFF2-40B4-BE49-F238E27FC236}">
                <a16:creationId xmlns:a16="http://schemas.microsoft.com/office/drawing/2014/main" id="{38F41106-ED80-4880-AC1C-70B05E9F1CEC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36231" t="4080" r="50000" b="69035"/>
          <a:stretch/>
        </p:blipFill>
        <p:spPr>
          <a:xfrm>
            <a:off x="7697827" y="3776032"/>
            <a:ext cx="1678745" cy="1842868"/>
          </a:xfrm>
          <a:prstGeom prst="rect">
            <a:avLst/>
          </a:prstGeom>
        </p:spPr>
      </p:pic>
      <p:pic>
        <p:nvPicPr>
          <p:cNvPr id="14" name="Imagine 13">
            <a:extLst>
              <a:ext uri="{FF2B5EF4-FFF2-40B4-BE49-F238E27FC236}">
                <a16:creationId xmlns:a16="http://schemas.microsoft.com/office/drawing/2014/main" id="{614D66AD-F4B9-43EE-8250-16D0DCF6EF25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31947" t="29015" r="24500" b="22757"/>
          <a:stretch/>
        </p:blipFill>
        <p:spPr>
          <a:xfrm>
            <a:off x="7111446" y="6784647"/>
            <a:ext cx="3239524" cy="2016872"/>
          </a:xfrm>
          <a:prstGeom prst="rect">
            <a:avLst/>
          </a:prstGeom>
        </p:spPr>
      </p:pic>
      <p:pic>
        <p:nvPicPr>
          <p:cNvPr id="15" name="Imagine 14">
            <a:extLst>
              <a:ext uri="{FF2B5EF4-FFF2-40B4-BE49-F238E27FC236}">
                <a16:creationId xmlns:a16="http://schemas.microsoft.com/office/drawing/2014/main" id="{FECA69D6-78B8-4EB1-A7F0-122BC08645B1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27476" r="77981" b="16701"/>
          <a:stretch/>
        </p:blipFill>
        <p:spPr>
          <a:xfrm>
            <a:off x="177019" y="756974"/>
            <a:ext cx="1934129" cy="2756766"/>
          </a:xfrm>
          <a:prstGeom prst="rect">
            <a:avLst/>
          </a:prstGeom>
        </p:spPr>
      </p:pic>
      <p:pic>
        <p:nvPicPr>
          <p:cNvPr id="16" name="Imagine 15">
            <a:extLst>
              <a:ext uri="{FF2B5EF4-FFF2-40B4-BE49-F238E27FC236}">
                <a16:creationId xmlns:a16="http://schemas.microsoft.com/office/drawing/2014/main" id="{C7C9D5AE-638B-406B-BF0D-D2A71259AC83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31947" t="29015" r="24500" b="22757"/>
          <a:stretch/>
        </p:blipFill>
        <p:spPr>
          <a:xfrm>
            <a:off x="9431721" y="3844273"/>
            <a:ext cx="2600089" cy="1618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985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ine 1">
            <a:extLst>
              <a:ext uri="{FF2B5EF4-FFF2-40B4-BE49-F238E27FC236}">
                <a16:creationId xmlns:a16="http://schemas.microsoft.com/office/drawing/2014/main" id="{1391E561-E481-42F4-8668-E1C3C4B9FB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33" t="31102" r="56905" b="51747"/>
          <a:stretch/>
        </p:blipFill>
        <p:spPr>
          <a:xfrm>
            <a:off x="1712685" y="469387"/>
            <a:ext cx="7908135" cy="2046514"/>
          </a:xfrm>
          <a:prstGeom prst="rect">
            <a:avLst/>
          </a:prstGeom>
        </p:spPr>
      </p:pic>
      <p:sp>
        <p:nvSpPr>
          <p:cNvPr id="3" name="Titlu 1">
            <a:extLst>
              <a:ext uri="{FF2B5EF4-FFF2-40B4-BE49-F238E27FC236}">
                <a16:creationId xmlns:a16="http://schemas.microsoft.com/office/drawing/2014/main" id="{7B12263F-8724-4953-A9AB-4AE12D9A8151}"/>
              </a:ext>
            </a:extLst>
          </p:cNvPr>
          <p:cNvSpPr txBox="1">
            <a:spLocks/>
          </p:cNvSpPr>
          <p:nvPr/>
        </p:nvSpPr>
        <p:spPr>
          <a:xfrm>
            <a:off x="177018" y="44146"/>
            <a:ext cx="10302297" cy="686825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o-RO" dirty="0"/>
              <a:t>Termic </a:t>
            </a:r>
            <a:r>
              <a:rPr lang="ro-RO" dirty="0" err="1"/>
              <a:t>Simulation</a:t>
            </a:r>
            <a:r>
              <a:rPr lang="ro-RO" dirty="0"/>
              <a:t>: </a:t>
            </a:r>
            <a:r>
              <a:rPr lang="ro-RO" dirty="0" err="1"/>
              <a:t>different</a:t>
            </a:r>
            <a:r>
              <a:rPr lang="ro-RO" dirty="0"/>
              <a:t> </a:t>
            </a:r>
            <a:r>
              <a:rPr lang="ro-RO" dirty="0" err="1"/>
              <a:t>mesh</a:t>
            </a:r>
            <a:r>
              <a:rPr lang="ro-RO" dirty="0"/>
              <a:t> </a:t>
            </a:r>
            <a:r>
              <a:rPr lang="ro-RO" dirty="0" err="1"/>
              <a:t>settings</a:t>
            </a:r>
            <a:endParaRPr lang="en-US" dirty="0"/>
          </a:p>
        </p:txBody>
      </p:sp>
      <p:pic>
        <p:nvPicPr>
          <p:cNvPr id="4" name="Imagine 3">
            <a:extLst>
              <a:ext uri="{FF2B5EF4-FFF2-40B4-BE49-F238E27FC236}">
                <a16:creationId xmlns:a16="http://schemas.microsoft.com/office/drawing/2014/main" id="{53F2B07E-DBCB-48AB-93DF-4EB44E7786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087" y="3073986"/>
            <a:ext cx="1406618" cy="1389619"/>
          </a:xfrm>
          <a:prstGeom prst="rect">
            <a:avLst/>
          </a:prstGeom>
        </p:spPr>
      </p:pic>
      <p:pic>
        <p:nvPicPr>
          <p:cNvPr id="5" name="Imagine 4">
            <a:extLst>
              <a:ext uri="{FF2B5EF4-FFF2-40B4-BE49-F238E27FC236}">
                <a16:creationId xmlns:a16="http://schemas.microsoft.com/office/drawing/2014/main" id="{5A0B6D15-CE1A-4F3F-A695-25646A0441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3926" y="3260619"/>
            <a:ext cx="1216477" cy="1241716"/>
          </a:xfrm>
          <a:prstGeom prst="rect">
            <a:avLst/>
          </a:prstGeom>
        </p:spPr>
      </p:pic>
      <p:pic>
        <p:nvPicPr>
          <p:cNvPr id="6" name="Imagine 5">
            <a:extLst>
              <a:ext uri="{FF2B5EF4-FFF2-40B4-BE49-F238E27FC236}">
                <a16:creationId xmlns:a16="http://schemas.microsoft.com/office/drawing/2014/main" id="{C991DB9B-0FF2-4D91-A0AE-A63E2C2642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475" y="4832858"/>
            <a:ext cx="2219231" cy="1555755"/>
          </a:xfrm>
          <a:prstGeom prst="rect">
            <a:avLst/>
          </a:prstGeom>
        </p:spPr>
      </p:pic>
      <p:pic>
        <p:nvPicPr>
          <p:cNvPr id="7" name="Imagine 6">
            <a:extLst>
              <a:ext uri="{FF2B5EF4-FFF2-40B4-BE49-F238E27FC236}">
                <a16:creationId xmlns:a16="http://schemas.microsoft.com/office/drawing/2014/main" id="{107BB46D-6EC9-4D79-BDA6-29BEBE572D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88665" y="3262579"/>
            <a:ext cx="1301211" cy="1564573"/>
          </a:xfrm>
          <a:prstGeom prst="rect">
            <a:avLst/>
          </a:prstGeom>
        </p:spPr>
      </p:pic>
      <p:pic>
        <p:nvPicPr>
          <p:cNvPr id="8" name="Imagine 7">
            <a:extLst>
              <a:ext uri="{FF2B5EF4-FFF2-40B4-BE49-F238E27FC236}">
                <a16:creationId xmlns:a16="http://schemas.microsoft.com/office/drawing/2014/main" id="{9B03CA10-4FD1-4C93-9117-0F046B46E1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89876" y="3334278"/>
            <a:ext cx="1276539" cy="1278874"/>
          </a:xfrm>
          <a:prstGeom prst="rect">
            <a:avLst/>
          </a:prstGeom>
        </p:spPr>
      </p:pic>
      <p:pic>
        <p:nvPicPr>
          <p:cNvPr id="9" name="Imagine 8">
            <a:extLst>
              <a:ext uri="{FF2B5EF4-FFF2-40B4-BE49-F238E27FC236}">
                <a16:creationId xmlns:a16="http://schemas.microsoft.com/office/drawing/2014/main" id="{541082CE-6817-4DA1-9741-8BA61210FE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04166" y="4765552"/>
            <a:ext cx="1924000" cy="1564573"/>
          </a:xfrm>
          <a:prstGeom prst="rect">
            <a:avLst/>
          </a:prstGeom>
        </p:spPr>
      </p:pic>
      <p:sp>
        <p:nvSpPr>
          <p:cNvPr id="10" name="CasetăText 9">
            <a:extLst>
              <a:ext uri="{FF2B5EF4-FFF2-40B4-BE49-F238E27FC236}">
                <a16:creationId xmlns:a16="http://schemas.microsoft.com/office/drawing/2014/main" id="{A0B9703F-6B87-4641-802B-09E60F5F90F1}"/>
              </a:ext>
            </a:extLst>
          </p:cNvPr>
          <p:cNvSpPr txBox="1"/>
          <p:nvPr/>
        </p:nvSpPr>
        <p:spPr>
          <a:xfrm>
            <a:off x="878113" y="2674647"/>
            <a:ext cx="1669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Standard mesh</a:t>
            </a:r>
          </a:p>
        </p:txBody>
      </p:sp>
      <p:sp>
        <p:nvSpPr>
          <p:cNvPr id="11" name="Dreptunghi 10">
            <a:extLst>
              <a:ext uri="{FF2B5EF4-FFF2-40B4-BE49-F238E27FC236}">
                <a16:creationId xmlns:a16="http://schemas.microsoft.com/office/drawing/2014/main" id="{BB38BBA0-9D02-4A8E-BDB3-920181DBE732}"/>
              </a:ext>
            </a:extLst>
          </p:cNvPr>
          <p:cNvSpPr/>
          <p:nvPr/>
        </p:nvSpPr>
        <p:spPr>
          <a:xfrm>
            <a:off x="177019" y="2668301"/>
            <a:ext cx="2752144" cy="383409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asetăText 11">
            <a:extLst>
              <a:ext uri="{FF2B5EF4-FFF2-40B4-BE49-F238E27FC236}">
                <a16:creationId xmlns:a16="http://schemas.microsoft.com/office/drawing/2014/main" id="{24CE1ED2-9681-4B80-9AE7-37C97CD6784C}"/>
              </a:ext>
            </a:extLst>
          </p:cNvPr>
          <p:cNvSpPr txBox="1"/>
          <p:nvPr/>
        </p:nvSpPr>
        <p:spPr>
          <a:xfrm>
            <a:off x="3801977" y="2695710"/>
            <a:ext cx="16691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Curvature-based mesh</a:t>
            </a:r>
          </a:p>
        </p:txBody>
      </p:sp>
      <p:sp>
        <p:nvSpPr>
          <p:cNvPr id="13" name="Dreptunghi 12">
            <a:extLst>
              <a:ext uri="{FF2B5EF4-FFF2-40B4-BE49-F238E27FC236}">
                <a16:creationId xmlns:a16="http://schemas.microsoft.com/office/drawing/2014/main" id="{13EB1F1D-7149-4EF8-AD54-8418A06F2E87}"/>
              </a:ext>
            </a:extLst>
          </p:cNvPr>
          <p:cNvSpPr/>
          <p:nvPr/>
        </p:nvSpPr>
        <p:spPr>
          <a:xfrm>
            <a:off x="3063174" y="2668301"/>
            <a:ext cx="2903262" cy="383409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asetăText 13">
            <a:extLst>
              <a:ext uri="{FF2B5EF4-FFF2-40B4-BE49-F238E27FC236}">
                <a16:creationId xmlns:a16="http://schemas.microsoft.com/office/drawing/2014/main" id="{776B0999-CBC2-4DDA-892E-6282DEB3ECC2}"/>
              </a:ext>
            </a:extLst>
          </p:cNvPr>
          <p:cNvSpPr txBox="1"/>
          <p:nvPr/>
        </p:nvSpPr>
        <p:spPr>
          <a:xfrm>
            <a:off x="6454314" y="2705129"/>
            <a:ext cx="20206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Blended curvature-based mesh</a:t>
            </a:r>
          </a:p>
        </p:txBody>
      </p:sp>
      <p:sp>
        <p:nvSpPr>
          <p:cNvPr id="15" name="Dreptunghi 14">
            <a:extLst>
              <a:ext uri="{FF2B5EF4-FFF2-40B4-BE49-F238E27FC236}">
                <a16:creationId xmlns:a16="http://schemas.microsoft.com/office/drawing/2014/main" id="{1FD5B296-3EF9-4C22-A758-D153F507221C}"/>
              </a:ext>
            </a:extLst>
          </p:cNvPr>
          <p:cNvSpPr/>
          <p:nvPr/>
        </p:nvSpPr>
        <p:spPr>
          <a:xfrm>
            <a:off x="6066969" y="2677721"/>
            <a:ext cx="2598060" cy="382468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Imagine 15">
            <a:extLst>
              <a:ext uri="{FF2B5EF4-FFF2-40B4-BE49-F238E27FC236}">
                <a16:creationId xmlns:a16="http://schemas.microsoft.com/office/drawing/2014/main" id="{95A55A27-589C-44CD-A5C3-46D38B1FAE0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09923" y="3334278"/>
            <a:ext cx="1123658" cy="1487130"/>
          </a:xfrm>
          <a:prstGeom prst="rect">
            <a:avLst/>
          </a:prstGeom>
        </p:spPr>
      </p:pic>
      <p:pic>
        <p:nvPicPr>
          <p:cNvPr id="17" name="Imagine 16">
            <a:extLst>
              <a:ext uri="{FF2B5EF4-FFF2-40B4-BE49-F238E27FC236}">
                <a16:creationId xmlns:a16="http://schemas.microsoft.com/office/drawing/2014/main" id="{860E466A-05EA-46F1-A8BF-F160A3DB3A7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76905" y="3459100"/>
            <a:ext cx="1188480" cy="1171529"/>
          </a:xfrm>
          <a:prstGeom prst="rect">
            <a:avLst/>
          </a:prstGeom>
        </p:spPr>
      </p:pic>
      <p:pic>
        <p:nvPicPr>
          <p:cNvPr id="18" name="Imagine 17">
            <a:extLst>
              <a:ext uri="{FF2B5EF4-FFF2-40B4-BE49-F238E27FC236}">
                <a16:creationId xmlns:a16="http://schemas.microsoft.com/office/drawing/2014/main" id="{CEFC3BF7-2E45-4CCF-99EE-BAC34D6BCF7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41198" y="4980090"/>
            <a:ext cx="1849601" cy="1363628"/>
          </a:xfrm>
          <a:prstGeom prst="rect">
            <a:avLst/>
          </a:prstGeom>
        </p:spPr>
      </p:pic>
      <p:sp>
        <p:nvSpPr>
          <p:cNvPr id="19" name="CasetăText 18">
            <a:extLst>
              <a:ext uri="{FF2B5EF4-FFF2-40B4-BE49-F238E27FC236}">
                <a16:creationId xmlns:a16="http://schemas.microsoft.com/office/drawing/2014/main" id="{616B54B4-5130-46D5-B9B9-B451D388BEAE}"/>
              </a:ext>
            </a:extLst>
          </p:cNvPr>
          <p:cNvSpPr txBox="1"/>
          <p:nvPr/>
        </p:nvSpPr>
        <p:spPr>
          <a:xfrm>
            <a:off x="9104243" y="2684067"/>
            <a:ext cx="21035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Standard mesh</a:t>
            </a:r>
            <a:endParaRPr lang="ro-RO" dirty="0"/>
          </a:p>
          <a:p>
            <a:pPr algn="ctr"/>
            <a:r>
              <a:rPr lang="en-US" dirty="0"/>
              <a:t>(Draft Quality Mesh)</a:t>
            </a:r>
          </a:p>
        </p:txBody>
      </p:sp>
      <p:sp>
        <p:nvSpPr>
          <p:cNvPr id="20" name="Dreptunghi 19">
            <a:extLst>
              <a:ext uri="{FF2B5EF4-FFF2-40B4-BE49-F238E27FC236}">
                <a16:creationId xmlns:a16="http://schemas.microsoft.com/office/drawing/2014/main" id="{4DF1117E-244E-4D12-B2BA-2A33F9692535}"/>
              </a:ext>
            </a:extLst>
          </p:cNvPr>
          <p:cNvSpPr/>
          <p:nvPr/>
        </p:nvSpPr>
        <p:spPr>
          <a:xfrm>
            <a:off x="8837559" y="2677721"/>
            <a:ext cx="2752144" cy="383409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Imagine 20">
            <a:extLst>
              <a:ext uri="{FF2B5EF4-FFF2-40B4-BE49-F238E27FC236}">
                <a16:creationId xmlns:a16="http://schemas.microsoft.com/office/drawing/2014/main" id="{034C72BD-D286-49A7-A024-84F864605B5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927823" y="3494056"/>
            <a:ext cx="1259795" cy="1271496"/>
          </a:xfrm>
          <a:prstGeom prst="rect">
            <a:avLst/>
          </a:prstGeom>
        </p:spPr>
      </p:pic>
      <p:pic>
        <p:nvPicPr>
          <p:cNvPr id="22" name="Imagine 21">
            <a:extLst>
              <a:ext uri="{FF2B5EF4-FFF2-40B4-BE49-F238E27FC236}">
                <a16:creationId xmlns:a16="http://schemas.microsoft.com/office/drawing/2014/main" id="{CD058BF0-2B64-4DFA-8317-6EE36AC5625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350271" y="3584444"/>
            <a:ext cx="1076778" cy="1070291"/>
          </a:xfrm>
          <a:prstGeom prst="rect">
            <a:avLst/>
          </a:prstGeom>
        </p:spPr>
      </p:pic>
      <p:pic>
        <p:nvPicPr>
          <p:cNvPr id="23" name="Imagine 22">
            <a:extLst>
              <a:ext uri="{FF2B5EF4-FFF2-40B4-BE49-F238E27FC236}">
                <a16:creationId xmlns:a16="http://schemas.microsoft.com/office/drawing/2014/main" id="{7B9215EA-1B6D-495F-ADA7-68BB6142D05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233157" y="4886096"/>
            <a:ext cx="1908922" cy="1505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736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Imagine 32">
            <a:extLst>
              <a:ext uri="{FF2B5EF4-FFF2-40B4-BE49-F238E27FC236}">
                <a16:creationId xmlns:a16="http://schemas.microsoft.com/office/drawing/2014/main" id="{BAB4462D-DFA2-410C-B444-2A738211D7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4154" y="5042598"/>
            <a:ext cx="2009674" cy="1525507"/>
          </a:xfrm>
          <a:prstGeom prst="rect">
            <a:avLst/>
          </a:prstGeom>
        </p:spPr>
      </p:pic>
      <p:pic>
        <p:nvPicPr>
          <p:cNvPr id="19" name="Imagine 18">
            <a:extLst>
              <a:ext uri="{FF2B5EF4-FFF2-40B4-BE49-F238E27FC236}">
                <a16:creationId xmlns:a16="http://schemas.microsoft.com/office/drawing/2014/main" id="{C991DB9B-0FF2-4D91-A0AE-A63E2C2642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3592891" y="5068712"/>
            <a:ext cx="2028849" cy="1467696"/>
          </a:xfrm>
          <a:prstGeom prst="rect">
            <a:avLst/>
          </a:prstGeom>
        </p:spPr>
      </p:pic>
      <p:sp>
        <p:nvSpPr>
          <p:cNvPr id="2" name="Titlu 1">
            <a:extLst>
              <a:ext uri="{FF2B5EF4-FFF2-40B4-BE49-F238E27FC236}">
                <a16:creationId xmlns:a16="http://schemas.microsoft.com/office/drawing/2014/main" id="{068D4D56-6266-40A6-BF1A-8F4AC5F7AD65}"/>
              </a:ext>
            </a:extLst>
          </p:cNvPr>
          <p:cNvSpPr txBox="1">
            <a:spLocks/>
          </p:cNvSpPr>
          <p:nvPr/>
        </p:nvSpPr>
        <p:spPr>
          <a:xfrm>
            <a:off x="177018" y="125976"/>
            <a:ext cx="10302297" cy="512654"/>
          </a:xfrm>
          <a:prstGeom prst="rect">
            <a:avLst/>
          </a:prstGeom>
        </p:spPr>
        <p:txBody>
          <a:bodyPr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o-RO" dirty="0"/>
              <a:t>Termic </a:t>
            </a:r>
            <a:r>
              <a:rPr lang="ro-RO" dirty="0" err="1"/>
              <a:t>Simulation</a:t>
            </a:r>
            <a:r>
              <a:rPr lang="ro-RO" dirty="0"/>
              <a:t>: </a:t>
            </a:r>
            <a:r>
              <a:rPr lang="ro-RO" dirty="0" err="1"/>
              <a:t>different</a:t>
            </a:r>
            <a:r>
              <a:rPr lang="ro-RO" dirty="0"/>
              <a:t> </a:t>
            </a:r>
            <a:r>
              <a:rPr lang="ro-RO" dirty="0" err="1"/>
              <a:t>mesh</a:t>
            </a:r>
            <a:r>
              <a:rPr lang="ro-RO" dirty="0"/>
              <a:t> maximum </a:t>
            </a:r>
            <a:r>
              <a:rPr lang="ro-RO" dirty="0" err="1"/>
              <a:t>lengths</a:t>
            </a:r>
            <a:endParaRPr lang="en-US" dirty="0"/>
          </a:p>
        </p:txBody>
      </p:sp>
      <p:sp>
        <p:nvSpPr>
          <p:cNvPr id="3" name="Dreptunghi 2">
            <a:extLst>
              <a:ext uri="{FF2B5EF4-FFF2-40B4-BE49-F238E27FC236}">
                <a16:creationId xmlns:a16="http://schemas.microsoft.com/office/drawing/2014/main" id="{B8A28164-C613-4D39-8A11-09BC18B9DC8E}"/>
              </a:ext>
            </a:extLst>
          </p:cNvPr>
          <p:cNvSpPr/>
          <p:nvPr/>
        </p:nvSpPr>
        <p:spPr>
          <a:xfrm>
            <a:off x="423761" y="569686"/>
            <a:ext cx="2595210" cy="285931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reptunghi 3">
            <a:extLst>
              <a:ext uri="{FF2B5EF4-FFF2-40B4-BE49-F238E27FC236}">
                <a16:creationId xmlns:a16="http://schemas.microsoft.com/office/drawing/2014/main" id="{CBE14983-835F-4A30-978B-D4B4CFE6FEEC}"/>
              </a:ext>
            </a:extLst>
          </p:cNvPr>
          <p:cNvSpPr/>
          <p:nvPr/>
        </p:nvSpPr>
        <p:spPr>
          <a:xfrm>
            <a:off x="3164670" y="569686"/>
            <a:ext cx="2595210" cy="285931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reptunghi 4">
            <a:extLst>
              <a:ext uri="{FF2B5EF4-FFF2-40B4-BE49-F238E27FC236}">
                <a16:creationId xmlns:a16="http://schemas.microsoft.com/office/drawing/2014/main" id="{AE6DE719-2925-46E2-868B-2F92F1949965}"/>
              </a:ext>
            </a:extLst>
          </p:cNvPr>
          <p:cNvSpPr/>
          <p:nvPr/>
        </p:nvSpPr>
        <p:spPr>
          <a:xfrm>
            <a:off x="5905579" y="564782"/>
            <a:ext cx="2595210" cy="285931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Dreptunghi 5">
            <a:extLst>
              <a:ext uri="{FF2B5EF4-FFF2-40B4-BE49-F238E27FC236}">
                <a16:creationId xmlns:a16="http://schemas.microsoft.com/office/drawing/2014/main" id="{2A75E0F3-4816-4CD0-B6B8-F3B3C8C52B8F}"/>
              </a:ext>
            </a:extLst>
          </p:cNvPr>
          <p:cNvSpPr/>
          <p:nvPr/>
        </p:nvSpPr>
        <p:spPr>
          <a:xfrm>
            <a:off x="423761" y="3639458"/>
            <a:ext cx="2595210" cy="285931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reptunghi 6">
            <a:extLst>
              <a:ext uri="{FF2B5EF4-FFF2-40B4-BE49-F238E27FC236}">
                <a16:creationId xmlns:a16="http://schemas.microsoft.com/office/drawing/2014/main" id="{874EA290-40A4-4A57-84EC-4FC20DDB24DA}"/>
              </a:ext>
            </a:extLst>
          </p:cNvPr>
          <p:cNvSpPr/>
          <p:nvPr/>
        </p:nvSpPr>
        <p:spPr>
          <a:xfrm>
            <a:off x="3164670" y="3639458"/>
            <a:ext cx="2595210" cy="285931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Dreptunghi 7">
            <a:extLst>
              <a:ext uri="{FF2B5EF4-FFF2-40B4-BE49-F238E27FC236}">
                <a16:creationId xmlns:a16="http://schemas.microsoft.com/office/drawing/2014/main" id="{6A2329E7-017F-4BF2-A14D-F3471C88CC9E}"/>
              </a:ext>
            </a:extLst>
          </p:cNvPr>
          <p:cNvSpPr/>
          <p:nvPr/>
        </p:nvSpPr>
        <p:spPr>
          <a:xfrm>
            <a:off x="5905579" y="3634554"/>
            <a:ext cx="2595210" cy="285931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ine 8">
            <a:extLst>
              <a:ext uri="{FF2B5EF4-FFF2-40B4-BE49-F238E27FC236}">
                <a16:creationId xmlns:a16="http://schemas.microsoft.com/office/drawing/2014/main" id="{91DDB00F-3FDA-4EB1-948C-5E888930F8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460" y="720773"/>
            <a:ext cx="1085828" cy="1192440"/>
          </a:xfrm>
          <a:prstGeom prst="rect">
            <a:avLst/>
          </a:prstGeom>
        </p:spPr>
      </p:pic>
      <p:pic>
        <p:nvPicPr>
          <p:cNvPr id="10" name="Imagine 9">
            <a:extLst>
              <a:ext uri="{FF2B5EF4-FFF2-40B4-BE49-F238E27FC236}">
                <a16:creationId xmlns:a16="http://schemas.microsoft.com/office/drawing/2014/main" id="{465F94B5-53BD-4642-8E4E-234426BDA8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4716" y="638630"/>
            <a:ext cx="1210366" cy="1254620"/>
          </a:xfrm>
          <a:prstGeom prst="rect">
            <a:avLst/>
          </a:prstGeom>
        </p:spPr>
      </p:pic>
      <p:pic>
        <p:nvPicPr>
          <p:cNvPr id="11" name="Imagine 10">
            <a:extLst>
              <a:ext uri="{FF2B5EF4-FFF2-40B4-BE49-F238E27FC236}">
                <a16:creationId xmlns:a16="http://schemas.microsoft.com/office/drawing/2014/main" id="{66F6ACEC-EEDA-4C1C-9B74-4A19BDA908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5415" y="2085527"/>
            <a:ext cx="1678574" cy="1279445"/>
          </a:xfrm>
          <a:prstGeom prst="rect">
            <a:avLst/>
          </a:prstGeom>
        </p:spPr>
      </p:pic>
      <p:pic>
        <p:nvPicPr>
          <p:cNvPr id="12" name="Imagine 11">
            <a:extLst>
              <a:ext uri="{FF2B5EF4-FFF2-40B4-BE49-F238E27FC236}">
                <a16:creationId xmlns:a16="http://schemas.microsoft.com/office/drawing/2014/main" id="{1CD400C0-56E3-4B62-9AAE-B7F394E4D1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5479" y="3810158"/>
            <a:ext cx="1121962" cy="1213601"/>
          </a:xfrm>
          <a:prstGeom prst="rect">
            <a:avLst/>
          </a:prstGeom>
        </p:spPr>
      </p:pic>
      <p:pic>
        <p:nvPicPr>
          <p:cNvPr id="13" name="Imagine 12">
            <a:extLst>
              <a:ext uri="{FF2B5EF4-FFF2-40B4-BE49-F238E27FC236}">
                <a16:creationId xmlns:a16="http://schemas.microsoft.com/office/drawing/2014/main" id="{ECDEBD96-FD64-4092-BB1D-4D466C807DB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04716" y="3783262"/>
            <a:ext cx="1246077" cy="1308930"/>
          </a:xfrm>
          <a:prstGeom prst="rect">
            <a:avLst/>
          </a:prstGeom>
        </p:spPr>
      </p:pic>
      <p:pic>
        <p:nvPicPr>
          <p:cNvPr id="14" name="Imagine 13">
            <a:extLst>
              <a:ext uri="{FF2B5EF4-FFF2-40B4-BE49-F238E27FC236}">
                <a16:creationId xmlns:a16="http://schemas.microsoft.com/office/drawing/2014/main" id="{39400642-9E47-455C-A871-1344CC5CAD1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45773" y="5119088"/>
            <a:ext cx="1540971" cy="1257165"/>
          </a:xfrm>
          <a:prstGeom prst="rect">
            <a:avLst/>
          </a:prstGeom>
        </p:spPr>
      </p:pic>
      <p:pic>
        <p:nvPicPr>
          <p:cNvPr id="15" name="Imagine 14">
            <a:extLst>
              <a:ext uri="{FF2B5EF4-FFF2-40B4-BE49-F238E27FC236}">
                <a16:creationId xmlns:a16="http://schemas.microsoft.com/office/drawing/2014/main" id="{3F698508-A407-435F-9B84-68D0853080C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30223" y="669505"/>
            <a:ext cx="1112170" cy="1364310"/>
          </a:xfrm>
          <a:prstGeom prst="rect">
            <a:avLst/>
          </a:prstGeom>
        </p:spPr>
      </p:pic>
      <p:pic>
        <p:nvPicPr>
          <p:cNvPr id="16" name="Imagine 15">
            <a:extLst>
              <a:ext uri="{FF2B5EF4-FFF2-40B4-BE49-F238E27FC236}">
                <a16:creationId xmlns:a16="http://schemas.microsoft.com/office/drawing/2014/main" id="{A9B9C5EA-F6D8-4408-A31E-AC871051404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29600" y="823408"/>
            <a:ext cx="1143072" cy="1171031"/>
          </a:xfrm>
          <a:prstGeom prst="rect">
            <a:avLst/>
          </a:prstGeom>
        </p:spPr>
      </p:pic>
      <p:pic>
        <p:nvPicPr>
          <p:cNvPr id="17" name="Imagine 16">
            <a:extLst>
              <a:ext uri="{FF2B5EF4-FFF2-40B4-BE49-F238E27FC236}">
                <a16:creationId xmlns:a16="http://schemas.microsoft.com/office/drawing/2014/main" id="{ABC2DC93-AE06-414C-85D3-19AA55B22AA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849898" y="2060805"/>
            <a:ext cx="1544628" cy="1253381"/>
          </a:xfrm>
          <a:prstGeom prst="rect">
            <a:avLst/>
          </a:prstGeom>
        </p:spPr>
      </p:pic>
      <p:pic>
        <p:nvPicPr>
          <p:cNvPr id="18" name="Imagine 17">
            <a:extLst>
              <a:ext uri="{FF2B5EF4-FFF2-40B4-BE49-F238E27FC236}">
                <a16:creationId xmlns:a16="http://schemas.microsoft.com/office/drawing/2014/main" id="{5A0B6D15-CE1A-4F3F-A695-25646A0441C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466117" y="3761549"/>
            <a:ext cx="1112170" cy="1171433"/>
          </a:xfrm>
          <a:prstGeom prst="rect">
            <a:avLst/>
          </a:prstGeom>
        </p:spPr>
      </p:pic>
      <p:pic>
        <p:nvPicPr>
          <p:cNvPr id="20" name="Imagine 19">
            <a:extLst>
              <a:ext uri="{FF2B5EF4-FFF2-40B4-BE49-F238E27FC236}">
                <a16:creationId xmlns:a16="http://schemas.microsoft.com/office/drawing/2014/main" id="{DA56976A-1C2F-48A9-A389-0DD06D02F79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394514" y="3765193"/>
            <a:ext cx="1050573" cy="1076083"/>
          </a:xfrm>
          <a:prstGeom prst="rect">
            <a:avLst/>
          </a:prstGeom>
        </p:spPr>
      </p:pic>
      <p:sp>
        <p:nvSpPr>
          <p:cNvPr id="21" name="Dreptunghi 20">
            <a:extLst>
              <a:ext uri="{FF2B5EF4-FFF2-40B4-BE49-F238E27FC236}">
                <a16:creationId xmlns:a16="http://schemas.microsoft.com/office/drawing/2014/main" id="{65BCBDAA-7F09-4A15-BC12-A027564085AA}"/>
              </a:ext>
            </a:extLst>
          </p:cNvPr>
          <p:cNvSpPr/>
          <p:nvPr/>
        </p:nvSpPr>
        <p:spPr>
          <a:xfrm>
            <a:off x="8747532" y="564782"/>
            <a:ext cx="2595210" cy="285931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Dreptunghi 21">
            <a:extLst>
              <a:ext uri="{FF2B5EF4-FFF2-40B4-BE49-F238E27FC236}">
                <a16:creationId xmlns:a16="http://schemas.microsoft.com/office/drawing/2014/main" id="{7EB2454E-00DC-40AD-A777-E00C0D791DDB}"/>
              </a:ext>
            </a:extLst>
          </p:cNvPr>
          <p:cNvSpPr/>
          <p:nvPr/>
        </p:nvSpPr>
        <p:spPr>
          <a:xfrm>
            <a:off x="8747532" y="3612941"/>
            <a:ext cx="2595210" cy="285931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Imagine 22">
            <a:extLst>
              <a:ext uri="{FF2B5EF4-FFF2-40B4-BE49-F238E27FC236}">
                <a16:creationId xmlns:a16="http://schemas.microsoft.com/office/drawing/2014/main" id="{2033C73C-9A36-486A-9F07-638331142A6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226892" y="638630"/>
            <a:ext cx="1245866" cy="1292564"/>
          </a:xfrm>
          <a:prstGeom prst="rect">
            <a:avLst/>
          </a:prstGeom>
        </p:spPr>
      </p:pic>
      <p:pic>
        <p:nvPicPr>
          <p:cNvPr id="24" name="Imagine 23">
            <a:extLst>
              <a:ext uri="{FF2B5EF4-FFF2-40B4-BE49-F238E27FC236}">
                <a16:creationId xmlns:a16="http://schemas.microsoft.com/office/drawing/2014/main" id="{B6FB69E5-FF49-4A38-9541-B19BBAD8942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381215" y="1991717"/>
            <a:ext cx="1744981" cy="1322469"/>
          </a:xfrm>
          <a:prstGeom prst="rect">
            <a:avLst/>
          </a:prstGeom>
        </p:spPr>
      </p:pic>
      <p:pic>
        <p:nvPicPr>
          <p:cNvPr id="25" name="Imagine 24">
            <a:extLst>
              <a:ext uri="{FF2B5EF4-FFF2-40B4-BE49-F238E27FC236}">
                <a16:creationId xmlns:a16="http://schemas.microsoft.com/office/drawing/2014/main" id="{CD78B3B5-0C36-43C3-A3B3-60CE21D137D0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044338" y="695935"/>
            <a:ext cx="1036855" cy="1073909"/>
          </a:xfrm>
          <a:prstGeom prst="rect">
            <a:avLst/>
          </a:prstGeom>
        </p:spPr>
      </p:pic>
      <p:pic>
        <p:nvPicPr>
          <p:cNvPr id="26" name="Imagine 25">
            <a:extLst>
              <a:ext uri="{FF2B5EF4-FFF2-40B4-BE49-F238E27FC236}">
                <a16:creationId xmlns:a16="http://schemas.microsoft.com/office/drawing/2014/main" id="{EB6B35CB-6AE2-435F-9E13-D6A9FE6CBA7E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181766" y="3783440"/>
            <a:ext cx="1122215" cy="1155610"/>
          </a:xfrm>
          <a:prstGeom prst="rect">
            <a:avLst/>
          </a:prstGeom>
        </p:spPr>
      </p:pic>
      <p:pic>
        <p:nvPicPr>
          <p:cNvPr id="27" name="Imagine 26">
            <a:extLst>
              <a:ext uri="{FF2B5EF4-FFF2-40B4-BE49-F238E27FC236}">
                <a16:creationId xmlns:a16="http://schemas.microsoft.com/office/drawing/2014/main" id="{97B9E2C0-C0AD-451D-9ED9-9368874AF19B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381215" y="5085211"/>
            <a:ext cx="1416035" cy="1179194"/>
          </a:xfrm>
          <a:prstGeom prst="rect">
            <a:avLst/>
          </a:prstGeom>
        </p:spPr>
      </p:pic>
      <p:pic>
        <p:nvPicPr>
          <p:cNvPr id="28" name="Imagine 27">
            <a:extLst>
              <a:ext uri="{FF2B5EF4-FFF2-40B4-BE49-F238E27FC236}">
                <a16:creationId xmlns:a16="http://schemas.microsoft.com/office/drawing/2014/main" id="{B63AB96A-E082-4992-A34C-5100AD3DC4A5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005946" y="3773516"/>
            <a:ext cx="929077" cy="955411"/>
          </a:xfrm>
          <a:prstGeom prst="rect">
            <a:avLst/>
          </a:prstGeom>
        </p:spPr>
      </p:pic>
      <p:pic>
        <p:nvPicPr>
          <p:cNvPr id="29" name="Imagine 28">
            <a:extLst>
              <a:ext uri="{FF2B5EF4-FFF2-40B4-BE49-F238E27FC236}">
                <a16:creationId xmlns:a16="http://schemas.microsoft.com/office/drawing/2014/main" id="{3855BED4-70FC-445D-8FBE-1314C215F8F6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973710" y="689049"/>
            <a:ext cx="1251765" cy="1252249"/>
          </a:xfrm>
          <a:prstGeom prst="rect">
            <a:avLst/>
          </a:prstGeom>
        </p:spPr>
      </p:pic>
      <p:pic>
        <p:nvPicPr>
          <p:cNvPr id="30" name="Imagine 29">
            <a:extLst>
              <a:ext uri="{FF2B5EF4-FFF2-40B4-BE49-F238E27FC236}">
                <a16:creationId xmlns:a16="http://schemas.microsoft.com/office/drawing/2014/main" id="{869BCE06-BF65-4981-A0D3-23FB26006B1C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9375181" y="2103359"/>
            <a:ext cx="1407621" cy="1168271"/>
          </a:xfrm>
          <a:prstGeom prst="rect">
            <a:avLst/>
          </a:prstGeom>
        </p:spPr>
      </p:pic>
      <p:pic>
        <p:nvPicPr>
          <p:cNvPr id="31" name="Imagine 30">
            <a:extLst>
              <a:ext uri="{FF2B5EF4-FFF2-40B4-BE49-F238E27FC236}">
                <a16:creationId xmlns:a16="http://schemas.microsoft.com/office/drawing/2014/main" id="{E479C273-6B70-42F5-8D9A-B64FEF3BD03A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8865235" y="703663"/>
            <a:ext cx="991209" cy="1171031"/>
          </a:xfrm>
          <a:prstGeom prst="rect">
            <a:avLst/>
          </a:prstGeom>
        </p:spPr>
      </p:pic>
      <p:pic>
        <p:nvPicPr>
          <p:cNvPr id="32" name="Imagine 31">
            <a:extLst>
              <a:ext uri="{FF2B5EF4-FFF2-40B4-BE49-F238E27FC236}">
                <a16:creationId xmlns:a16="http://schemas.microsoft.com/office/drawing/2014/main" id="{DA63B9F8-FB24-4D72-9F5A-E0497C2600BC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0157456" y="3773516"/>
            <a:ext cx="979621" cy="971992"/>
          </a:xfrm>
          <a:prstGeom prst="rect">
            <a:avLst/>
          </a:prstGeom>
        </p:spPr>
      </p:pic>
      <p:pic>
        <p:nvPicPr>
          <p:cNvPr id="34" name="Imagine 33">
            <a:extLst>
              <a:ext uri="{FF2B5EF4-FFF2-40B4-BE49-F238E27FC236}">
                <a16:creationId xmlns:a16="http://schemas.microsoft.com/office/drawing/2014/main" id="{DE19BDFC-5EBE-431B-B6CE-F086C3036FD9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8892321" y="3676543"/>
            <a:ext cx="1169701" cy="1253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6759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E14B5AF0-2774-4F99-A050-FF543E3D3AC4}"/>
              </a:ext>
            </a:extLst>
          </p:cNvPr>
          <p:cNvSpPr txBox="1">
            <a:spLocks/>
          </p:cNvSpPr>
          <p:nvPr/>
        </p:nvSpPr>
        <p:spPr>
          <a:xfrm>
            <a:off x="177018" y="125976"/>
            <a:ext cx="10302297" cy="512654"/>
          </a:xfrm>
          <a:prstGeom prst="rect">
            <a:avLst/>
          </a:prstGeom>
        </p:spPr>
        <p:txBody>
          <a:bodyPr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/>
              <a:t>Termo</a:t>
            </a:r>
            <a:r>
              <a:rPr lang="en-US" dirty="0"/>
              <a:t>-Mechanical Simulation</a:t>
            </a:r>
          </a:p>
        </p:txBody>
      </p:sp>
      <p:pic>
        <p:nvPicPr>
          <p:cNvPr id="3" name="Imagine 2">
            <a:extLst>
              <a:ext uri="{FF2B5EF4-FFF2-40B4-BE49-F238E27FC236}">
                <a16:creationId xmlns:a16="http://schemas.microsoft.com/office/drawing/2014/main" id="{36C61C52-B791-4EF0-AF0A-AF8990F8D0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3" t="6338" r="78306" b="31273"/>
          <a:stretch/>
        </p:blipFill>
        <p:spPr>
          <a:xfrm>
            <a:off x="1712685" y="584201"/>
            <a:ext cx="1914142" cy="3162496"/>
          </a:xfrm>
          <a:prstGeom prst="rect">
            <a:avLst/>
          </a:prstGeom>
        </p:spPr>
      </p:pic>
      <p:pic>
        <p:nvPicPr>
          <p:cNvPr id="4" name="Imagine 3">
            <a:extLst>
              <a:ext uri="{FF2B5EF4-FFF2-40B4-BE49-F238E27FC236}">
                <a16:creationId xmlns:a16="http://schemas.microsoft.com/office/drawing/2014/main" id="{179316FC-B0F2-4B30-8675-EACBBEDEA2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039" t="7159" r="34115" b="13213"/>
          <a:stretch/>
        </p:blipFill>
        <p:spPr>
          <a:xfrm>
            <a:off x="5783247" y="584201"/>
            <a:ext cx="2249611" cy="3162496"/>
          </a:xfrm>
          <a:prstGeom prst="rect">
            <a:avLst/>
          </a:prstGeom>
        </p:spPr>
      </p:pic>
      <p:pic>
        <p:nvPicPr>
          <p:cNvPr id="5" name="Imagine 4">
            <a:extLst>
              <a:ext uri="{FF2B5EF4-FFF2-40B4-BE49-F238E27FC236}">
                <a16:creationId xmlns:a16="http://schemas.microsoft.com/office/drawing/2014/main" id="{A8EFB51D-28EA-4276-8FFC-F23ED34DD5D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5115" b="75192"/>
          <a:stretch/>
        </p:blipFill>
        <p:spPr>
          <a:xfrm>
            <a:off x="3797671" y="590384"/>
            <a:ext cx="1814732" cy="1700518"/>
          </a:xfrm>
          <a:prstGeom prst="rect">
            <a:avLst/>
          </a:prstGeom>
        </p:spPr>
      </p:pic>
      <p:pic>
        <p:nvPicPr>
          <p:cNvPr id="6" name="Imagine 5">
            <a:extLst>
              <a:ext uri="{FF2B5EF4-FFF2-40B4-BE49-F238E27FC236}">
                <a16:creationId xmlns:a16="http://schemas.microsoft.com/office/drawing/2014/main" id="{152EC788-E912-4C67-828D-0F93BC1BF2D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4500" t="7364" r="34115" b="13213"/>
          <a:stretch/>
        </p:blipFill>
        <p:spPr>
          <a:xfrm>
            <a:off x="8203702" y="535900"/>
            <a:ext cx="2256685" cy="3210797"/>
          </a:xfrm>
          <a:prstGeom prst="rect">
            <a:avLst/>
          </a:prstGeom>
        </p:spPr>
      </p:pic>
      <p:pic>
        <p:nvPicPr>
          <p:cNvPr id="10" name="Imagine 9">
            <a:extLst>
              <a:ext uri="{FF2B5EF4-FFF2-40B4-BE49-F238E27FC236}">
                <a16:creationId xmlns:a16="http://schemas.microsoft.com/office/drawing/2014/main" id="{16DF500B-A5EC-454E-AA3B-C2A5B89D272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6860" r="82923" b="28605"/>
          <a:stretch/>
        </p:blipFill>
        <p:spPr>
          <a:xfrm>
            <a:off x="1203211" y="3947659"/>
            <a:ext cx="1822462" cy="2672124"/>
          </a:xfrm>
          <a:prstGeom prst="rect">
            <a:avLst/>
          </a:prstGeom>
        </p:spPr>
      </p:pic>
      <p:pic>
        <p:nvPicPr>
          <p:cNvPr id="11" name="Imagine 10">
            <a:extLst>
              <a:ext uri="{FF2B5EF4-FFF2-40B4-BE49-F238E27FC236}">
                <a16:creationId xmlns:a16="http://schemas.microsoft.com/office/drawing/2014/main" id="{AEC766CF-25B8-48A2-962C-03DE42D4E06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25834" r="53615" b="11161"/>
          <a:stretch/>
        </p:blipFill>
        <p:spPr>
          <a:xfrm>
            <a:off x="3320980" y="3813235"/>
            <a:ext cx="1988686" cy="1518723"/>
          </a:xfrm>
          <a:prstGeom prst="rect">
            <a:avLst/>
          </a:prstGeom>
        </p:spPr>
      </p:pic>
      <p:pic>
        <p:nvPicPr>
          <p:cNvPr id="12" name="Imagine 11">
            <a:extLst>
              <a:ext uri="{FF2B5EF4-FFF2-40B4-BE49-F238E27FC236}">
                <a16:creationId xmlns:a16="http://schemas.microsoft.com/office/drawing/2014/main" id="{12197291-C058-4782-B726-C26DEF9DF3A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25630" r="73577" b="11365"/>
          <a:stretch/>
        </p:blipFill>
        <p:spPr>
          <a:xfrm>
            <a:off x="3320980" y="5413236"/>
            <a:ext cx="961310" cy="1288743"/>
          </a:xfrm>
          <a:prstGeom prst="rect">
            <a:avLst/>
          </a:prstGeom>
        </p:spPr>
      </p:pic>
      <p:pic>
        <p:nvPicPr>
          <p:cNvPr id="13" name="Imagine 12">
            <a:extLst>
              <a:ext uri="{FF2B5EF4-FFF2-40B4-BE49-F238E27FC236}">
                <a16:creationId xmlns:a16="http://schemas.microsoft.com/office/drawing/2014/main" id="{25C42477-860C-4ABE-85AC-45B472A6B80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6860" r="82923" b="28605"/>
          <a:stretch/>
        </p:blipFill>
        <p:spPr>
          <a:xfrm>
            <a:off x="7245763" y="4024046"/>
            <a:ext cx="1720962" cy="2523304"/>
          </a:xfrm>
          <a:prstGeom prst="rect">
            <a:avLst/>
          </a:prstGeom>
        </p:spPr>
      </p:pic>
      <p:pic>
        <p:nvPicPr>
          <p:cNvPr id="14" name="Imagine 13">
            <a:extLst>
              <a:ext uri="{FF2B5EF4-FFF2-40B4-BE49-F238E27FC236}">
                <a16:creationId xmlns:a16="http://schemas.microsoft.com/office/drawing/2014/main" id="{0D6D6BF1-F9BB-4F56-A963-065E80ABB191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25629" r="54423" b="10750"/>
          <a:stretch/>
        </p:blipFill>
        <p:spPr>
          <a:xfrm>
            <a:off x="9169925" y="4097291"/>
            <a:ext cx="1511741" cy="1186430"/>
          </a:xfrm>
          <a:prstGeom prst="rect">
            <a:avLst/>
          </a:prstGeom>
        </p:spPr>
      </p:pic>
      <p:pic>
        <p:nvPicPr>
          <p:cNvPr id="15" name="Imagine 14">
            <a:extLst>
              <a:ext uri="{FF2B5EF4-FFF2-40B4-BE49-F238E27FC236}">
                <a16:creationId xmlns:a16="http://schemas.microsoft.com/office/drawing/2014/main" id="{675A4607-A091-4F72-B4F8-73AB5B336ECC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25629" r="73325" b="10545"/>
          <a:stretch/>
        </p:blipFill>
        <p:spPr>
          <a:xfrm>
            <a:off x="9169925" y="5364999"/>
            <a:ext cx="907633" cy="1221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1511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292CDA2A-A8AC-48DE-B2D3-25EFB156D551}"/>
              </a:ext>
            </a:extLst>
          </p:cNvPr>
          <p:cNvSpPr txBox="1">
            <a:spLocks/>
          </p:cNvSpPr>
          <p:nvPr/>
        </p:nvSpPr>
        <p:spPr>
          <a:xfrm>
            <a:off x="177019" y="125976"/>
            <a:ext cx="6909582" cy="512654"/>
          </a:xfrm>
          <a:prstGeom prst="rect">
            <a:avLst/>
          </a:prstGeom>
        </p:spPr>
        <p:txBody>
          <a:bodyPr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/>
              <a:t>Termo</a:t>
            </a:r>
            <a:r>
              <a:rPr lang="en-US" dirty="0"/>
              <a:t>-Mechanical Simulation</a:t>
            </a:r>
          </a:p>
        </p:txBody>
      </p:sp>
      <p:pic>
        <p:nvPicPr>
          <p:cNvPr id="3" name="Imagine 2">
            <a:extLst>
              <a:ext uri="{FF2B5EF4-FFF2-40B4-BE49-F238E27FC236}">
                <a16:creationId xmlns:a16="http://schemas.microsoft.com/office/drawing/2014/main" id="{A1E9D694-32F6-43F2-A410-AB04BDD842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1121" y="992457"/>
            <a:ext cx="2994089" cy="2756027"/>
          </a:xfrm>
          <a:prstGeom prst="rect">
            <a:avLst/>
          </a:prstGeom>
        </p:spPr>
      </p:pic>
      <p:pic>
        <p:nvPicPr>
          <p:cNvPr id="4" name="Imagine 3">
            <a:extLst>
              <a:ext uri="{FF2B5EF4-FFF2-40B4-BE49-F238E27FC236}">
                <a16:creationId xmlns:a16="http://schemas.microsoft.com/office/drawing/2014/main" id="{34761CA5-8B13-4B8D-8439-1D81FDC112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446" r="77269" b="24295"/>
          <a:stretch/>
        </p:blipFill>
        <p:spPr>
          <a:xfrm>
            <a:off x="1268335" y="674514"/>
            <a:ext cx="2252624" cy="3190265"/>
          </a:xfrm>
          <a:prstGeom prst="rect">
            <a:avLst/>
          </a:prstGeom>
        </p:spPr>
      </p:pic>
      <p:pic>
        <p:nvPicPr>
          <p:cNvPr id="5" name="Imagine 4">
            <a:extLst>
              <a:ext uri="{FF2B5EF4-FFF2-40B4-BE49-F238E27FC236}">
                <a16:creationId xmlns:a16="http://schemas.microsoft.com/office/drawing/2014/main" id="{5A1AA5D4-993D-40DF-BF28-535DB7D9DA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684" y="90092"/>
            <a:ext cx="3714675" cy="3658392"/>
          </a:xfrm>
          <a:prstGeom prst="rect">
            <a:avLst/>
          </a:prstGeom>
        </p:spPr>
      </p:pic>
      <p:pic>
        <p:nvPicPr>
          <p:cNvPr id="6" name="Imagine 5">
            <a:extLst>
              <a:ext uri="{FF2B5EF4-FFF2-40B4-BE49-F238E27FC236}">
                <a16:creationId xmlns:a16="http://schemas.microsoft.com/office/drawing/2014/main" id="{CFA16BEE-5E3E-4C9D-B304-FC4BE3E989D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61955" r="81308" b="10340"/>
          <a:stretch/>
        </p:blipFill>
        <p:spPr>
          <a:xfrm>
            <a:off x="1118798" y="4341060"/>
            <a:ext cx="2278966" cy="1899139"/>
          </a:xfrm>
          <a:prstGeom prst="rect">
            <a:avLst/>
          </a:prstGeom>
        </p:spPr>
      </p:pic>
      <p:pic>
        <p:nvPicPr>
          <p:cNvPr id="7" name="Imagine 6">
            <a:extLst>
              <a:ext uri="{FF2B5EF4-FFF2-40B4-BE49-F238E27FC236}">
                <a16:creationId xmlns:a16="http://schemas.microsoft.com/office/drawing/2014/main" id="{C56E9081-11B0-49C6-A84E-D385B85E6F5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5219" r="74962" b="21627"/>
          <a:stretch/>
        </p:blipFill>
        <p:spPr>
          <a:xfrm>
            <a:off x="3556340" y="4016553"/>
            <a:ext cx="2175860" cy="2596994"/>
          </a:xfrm>
          <a:prstGeom prst="rect">
            <a:avLst/>
          </a:prstGeom>
        </p:spPr>
      </p:pic>
      <p:pic>
        <p:nvPicPr>
          <p:cNvPr id="8" name="Imagine 7">
            <a:extLst>
              <a:ext uri="{FF2B5EF4-FFF2-40B4-BE49-F238E27FC236}">
                <a16:creationId xmlns:a16="http://schemas.microsoft.com/office/drawing/2014/main" id="{72BB2E4C-2F36-4B04-B06D-82670BA25B8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25424" r="75308" b="21216"/>
          <a:stretch/>
        </p:blipFill>
        <p:spPr>
          <a:xfrm>
            <a:off x="5901652" y="4016553"/>
            <a:ext cx="2137526" cy="2596994"/>
          </a:xfrm>
          <a:prstGeom prst="rect">
            <a:avLst/>
          </a:prstGeom>
        </p:spPr>
      </p:pic>
      <p:pic>
        <p:nvPicPr>
          <p:cNvPr id="9" name="Imagine 8">
            <a:extLst>
              <a:ext uri="{FF2B5EF4-FFF2-40B4-BE49-F238E27FC236}">
                <a16:creationId xmlns:a16="http://schemas.microsoft.com/office/drawing/2014/main" id="{03A90A57-8E32-4328-89DF-5495F4C72CC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4039" t="4901" r="48423" b="76218"/>
          <a:stretch/>
        </p:blipFill>
        <p:spPr>
          <a:xfrm>
            <a:off x="8303455" y="3841881"/>
            <a:ext cx="2175860" cy="1316967"/>
          </a:xfrm>
          <a:prstGeom prst="rect">
            <a:avLst/>
          </a:prstGeom>
        </p:spPr>
      </p:pic>
      <p:pic>
        <p:nvPicPr>
          <p:cNvPr id="10" name="Imagine 9">
            <a:extLst>
              <a:ext uri="{FF2B5EF4-FFF2-40B4-BE49-F238E27FC236}">
                <a16:creationId xmlns:a16="http://schemas.microsoft.com/office/drawing/2014/main" id="{617CBE34-6910-47DD-ADD4-91A0B3B0C140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34154" t="3316" r="48423" b="76013"/>
          <a:stretch/>
        </p:blipFill>
        <p:spPr>
          <a:xfrm>
            <a:off x="8290149" y="5264373"/>
            <a:ext cx="2124221" cy="1416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8362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ine 1">
            <a:extLst>
              <a:ext uri="{FF2B5EF4-FFF2-40B4-BE49-F238E27FC236}">
                <a16:creationId xmlns:a16="http://schemas.microsoft.com/office/drawing/2014/main" id="{0C0815EC-DA6C-4F8F-A6D3-412094E88A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1937" y="795804"/>
            <a:ext cx="3761846" cy="3233107"/>
          </a:xfrm>
          <a:prstGeom prst="rect">
            <a:avLst/>
          </a:prstGeom>
        </p:spPr>
      </p:pic>
      <p:pic>
        <p:nvPicPr>
          <p:cNvPr id="4" name="Imagine 3">
            <a:extLst>
              <a:ext uri="{FF2B5EF4-FFF2-40B4-BE49-F238E27FC236}">
                <a16:creationId xmlns:a16="http://schemas.microsoft.com/office/drawing/2014/main" id="{A5D3B1D6-4404-4209-B3EF-8D6C22FC8C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841053"/>
            <a:ext cx="3970177" cy="2829089"/>
          </a:xfrm>
          <a:prstGeom prst="rect">
            <a:avLst/>
          </a:prstGeom>
        </p:spPr>
      </p:pic>
      <p:pic>
        <p:nvPicPr>
          <p:cNvPr id="6" name="Imagine 5">
            <a:extLst>
              <a:ext uri="{FF2B5EF4-FFF2-40B4-BE49-F238E27FC236}">
                <a16:creationId xmlns:a16="http://schemas.microsoft.com/office/drawing/2014/main" id="{7B96C70B-30ED-44AF-A58A-9CD150B2F9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2398" y="4028911"/>
            <a:ext cx="3871385" cy="2829089"/>
          </a:xfrm>
          <a:prstGeom prst="rect">
            <a:avLst/>
          </a:prstGeom>
        </p:spPr>
      </p:pic>
      <p:pic>
        <p:nvPicPr>
          <p:cNvPr id="8" name="Imagine 7">
            <a:extLst>
              <a:ext uri="{FF2B5EF4-FFF2-40B4-BE49-F238E27FC236}">
                <a16:creationId xmlns:a16="http://schemas.microsoft.com/office/drawing/2014/main" id="{8008B18C-EE35-46EE-B45F-66B8C9E77C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1" y="4028911"/>
            <a:ext cx="3871385" cy="2783840"/>
          </a:xfrm>
          <a:prstGeom prst="rect">
            <a:avLst/>
          </a:prstGeom>
        </p:spPr>
      </p:pic>
      <p:sp>
        <p:nvSpPr>
          <p:cNvPr id="9" name="Titlu 1">
            <a:extLst>
              <a:ext uri="{FF2B5EF4-FFF2-40B4-BE49-F238E27FC236}">
                <a16:creationId xmlns:a16="http://schemas.microsoft.com/office/drawing/2014/main" id="{AE244B77-2022-4030-8658-EFA4F8BE10A2}"/>
              </a:ext>
            </a:extLst>
          </p:cNvPr>
          <p:cNvSpPr txBox="1">
            <a:spLocks/>
          </p:cNvSpPr>
          <p:nvPr/>
        </p:nvSpPr>
        <p:spPr>
          <a:xfrm>
            <a:off x="177019" y="125976"/>
            <a:ext cx="6909582" cy="512654"/>
          </a:xfrm>
          <a:prstGeom prst="rect">
            <a:avLst/>
          </a:prstGeom>
        </p:spPr>
        <p:txBody>
          <a:bodyPr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/>
              <a:t>Termo</a:t>
            </a:r>
            <a:r>
              <a:rPr lang="en-US" dirty="0"/>
              <a:t>-Mechanical Simulation</a:t>
            </a:r>
          </a:p>
        </p:txBody>
      </p:sp>
    </p:spTree>
    <p:extLst>
      <p:ext uri="{BB962C8B-B14F-4D97-AF65-F5344CB8AC3E}">
        <p14:creationId xmlns:p14="http://schemas.microsoft.com/office/powerpoint/2010/main" val="13399912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D19C74A0-CF07-40E3-BD43-CE61E8CEF60A}"/>
              </a:ext>
            </a:extLst>
          </p:cNvPr>
          <p:cNvSpPr txBox="1">
            <a:spLocks/>
          </p:cNvSpPr>
          <p:nvPr/>
        </p:nvSpPr>
        <p:spPr>
          <a:xfrm>
            <a:off x="177018" y="125976"/>
            <a:ext cx="10302297" cy="512654"/>
          </a:xfrm>
          <a:prstGeom prst="rect">
            <a:avLst/>
          </a:prstGeom>
        </p:spPr>
        <p:txBody>
          <a:bodyPr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o-RO" dirty="0" err="1"/>
              <a:t>Termo-Mechanical</a:t>
            </a:r>
            <a:r>
              <a:rPr lang="ro-RO" dirty="0"/>
              <a:t> </a:t>
            </a:r>
            <a:r>
              <a:rPr lang="ro-RO" dirty="0" err="1"/>
              <a:t>Simulation</a:t>
            </a:r>
            <a:r>
              <a:rPr lang="ro-RO" dirty="0"/>
              <a:t>: </a:t>
            </a:r>
            <a:r>
              <a:rPr lang="ro-RO" dirty="0" err="1"/>
              <a:t>mesh</a:t>
            </a:r>
            <a:r>
              <a:rPr lang="ro-RO" dirty="0"/>
              <a:t> control</a:t>
            </a:r>
          </a:p>
        </p:txBody>
      </p:sp>
      <p:pic>
        <p:nvPicPr>
          <p:cNvPr id="3" name="Imagine 2">
            <a:extLst>
              <a:ext uri="{FF2B5EF4-FFF2-40B4-BE49-F238E27FC236}">
                <a16:creationId xmlns:a16="http://schemas.microsoft.com/office/drawing/2014/main" id="{56ACFE1D-78D8-4496-8599-F7B38C139A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1018" y="638630"/>
            <a:ext cx="5795963" cy="3195005"/>
          </a:xfrm>
          <a:prstGeom prst="rect">
            <a:avLst/>
          </a:prstGeom>
        </p:spPr>
      </p:pic>
      <p:pic>
        <p:nvPicPr>
          <p:cNvPr id="4" name="Imagine 3">
            <a:extLst>
              <a:ext uri="{FF2B5EF4-FFF2-40B4-BE49-F238E27FC236}">
                <a16:creationId xmlns:a16="http://schemas.microsoft.com/office/drawing/2014/main" id="{B1D7C216-FA10-4FAE-9EF6-FA305F922B5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960" r="78423" b="25527"/>
          <a:stretch/>
        </p:blipFill>
        <p:spPr>
          <a:xfrm>
            <a:off x="4247846" y="4086388"/>
            <a:ext cx="1651626" cy="2216888"/>
          </a:xfrm>
          <a:prstGeom prst="rect">
            <a:avLst/>
          </a:prstGeom>
        </p:spPr>
      </p:pic>
      <p:pic>
        <p:nvPicPr>
          <p:cNvPr id="5" name="Imagine 4">
            <a:extLst>
              <a:ext uri="{FF2B5EF4-FFF2-40B4-BE49-F238E27FC236}">
                <a16:creationId xmlns:a16="http://schemas.microsoft.com/office/drawing/2014/main" id="{2190F3E7-398D-4C38-9A00-1447ADCC6CE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2458" r="72769" b="9929"/>
          <a:stretch/>
        </p:blipFill>
        <p:spPr>
          <a:xfrm>
            <a:off x="6196797" y="4086388"/>
            <a:ext cx="2084404" cy="2049076"/>
          </a:xfrm>
          <a:prstGeom prst="rect">
            <a:avLst/>
          </a:prstGeom>
        </p:spPr>
      </p:pic>
      <p:pic>
        <p:nvPicPr>
          <p:cNvPr id="6" name="Imagine 5">
            <a:extLst>
              <a:ext uri="{FF2B5EF4-FFF2-40B4-BE49-F238E27FC236}">
                <a16:creationId xmlns:a16="http://schemas.microsoft.com/office/drawing/2014/main" id="{EEDAF1AD-EC12-49D9-B27D-9FCEFB9EC51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2253" r="72769" b="11571"/>
          <a:stretch/>
        </p:blipFill>
        <p:spPr>
          <a:xfrm>
            <a:off x="8599956" y="4095282"/>
            <a:ext cx="2139925" cy="2040182"/>
          </a:xfrm>
          <a:prstGeom prst="rect">
            <a:avLst/>
          </a:prstGeom>
        </p:spPr>
      </p:pic>
      <p:pic>
        <p:nvPicPr>
          <p:cNvPr id="7" name="Imagine 6">
            <a:extLst>
              <a:ext uri="{FF2B5EF4-FFF2-40B4-BE49-F238E27FC236}">
                <a16:creationId xmlns:a16="http://schemas.microsoft.com/office/drawing/2014/main" id="{2B546F54-9712-44C5-B00F-AE9780882C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3394" y="1809750"/>
            <a:ext cx="3143250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3851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D8E75B1C-44E7-4CD8-BFFD-6EC34249AA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735" y="191919"/>
            <a:ext cx="5187606" cy="521140"/>
          </a:xfrm>
        </p:spPr>
        <p:txBody>
          <a:bodyPr>
            <a:normAutofit fontScale="90000"/>
          </a:bodyPr>
          <a:lstStyle/>
          <a:p>
            <a:r>
              <a:rPr lang="ro-RO" sz="3200" dirty="0"/>
              <a:t>Project </a:t>
            </a:r>
            <a:r>
              <a:rPr lang="ro-RO" sz="3200" dirty="0" err="1"/>
              <a:t>Requirements</a:t>
            </a:r>
            <a:endParaRPr lang="en-US" sz="3200" dirty="0"/>
          </a:p>
        </p:txBody>
      </p:sp>
      <p:pic>
        <p:nvPicPr>
          <p:cNvPr id="6" name="Imagine 5">
            <a:extLst>
              <a:ext uri="{FF2B5EF4-FFF2-40B4-BE49-F238E27FC236}">
                <a16:creationId xmlns:a16="http://schemas.microsoft.com/office/drawing/2014/main" id="{8745B812-71A3-4FAD-8DCE-4A4B0B3C4D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9389" y="980294"/>
            <a:ext cx="4881086" cy="4026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8022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FF6F3B46-C4CC-4913-935B-E3483F02330D}"/>
              </a:ext>
            </a:extLst>
          </p:cNvPr>
          <p:cNvSpPr txBox="1">
            <a:spLocks/>
          </p:cNvSpPr>
          <p:nvPr/>
        </p:nvSpPr>
        <p:spPr>
          <a:xfrm>
            <a:off x="177018" y="125976"/>
            <a:ext cx="10302297" cy="512654"/>
          </a:xfrm>
          <a:prstGeom prst="rect">
            <a:avLst/>
          </a:prstGeom>
        </p:spPr>
        <p:txBody>
          <a:bodyPr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o-RO" dirty="0" err="1"/>
              <a:t>Termo-Mechanical</a:t>
            </a:r>
            <a:r>
              <a:rPr lang="ro-RO" dirty="0"/>
              <a:t> </a:t>
            </a:r>
            <a:r>
              <a:rPr lang="ro-RO" dirty="0" err="1"/>
              <a:t>Simulation</a:t>
            </a:r>
            <a:r>
              <a:rPr lang="ro-RO" dirty="0"/>
              <a:t>: </a:t>
            </a:r>
            <a:r>
              <a:rPr lang="ro-RO" dirty="0" err="1"/>
              <a:t>mesh</a:t>
            </a:r>
            <a:r>
              <a:rPr lang="ro-RO" dirty="0"/>
              <a:t> control</a:t>
            </a:r>
          </a:p>
        </p:txBody>
      </p:sp>
      <p:sp>
        <p:nvSpPr>
          <p:cNvPr id="3" name="Dreptunghi 2">
            <a:extLst>
              <a:ext uri="{FF2B5EF4-FFF2-40B4-BE49-F238E27FC236}">
                <a16:creationId xmlns:a16="http://schemas.microsoft.com/office/drawing/2014/main" id="{F9496C08-C999-47BD-8FF6-37412D753BC7}"/>
              </a:ext>
            </a:extLst>
          </p:cNvPr>
          <p:cNvSpPr/>
          <p:nvPr/>
        </p:nvSpPr>
        <p:spPr>
          <a:xfrm>
            <a:off x="423760" y="569686"/>
            <a:ext cx="5215041" cy="298098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reptunghi 3">
            <a:extLst>
              <a:ext uri="{FF2B5EF4-FFF2-40B4-BE49-F238E27FC236}">
                <a16:creationId xmlns:a16="http://schemas.microsoft.com/office/drawing/2014/main" id="{A18A8A4D-B047-4A65-A876-6A8E4E0400AF}"/>
              </a:ext>
            </a:extLst>
          </p:cNvPr>
          <p:cNvSpPr/>
          <p:nvPr/>
        </p:nvSpPr>
        <p:spPr>
          <a:xfrm>
            <a:off x="423759" y="3751036"/>
            <a:ext cx="5215041" cy="298098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reptunghi 4">
            <a:extLst>
              <a:ext uri="{FF2B5EF4-FFF2-40B4-BE49-F238E27FC236}">
                <a16:creationId xmlns:a16="http://schemas.microsoft.com/office/drawing/2014/main" id="{895F80E6-3FC6-4D76-9686-DD249089C671}"/>
              </a:ext>
            </a:extLst>
          </p:cNvPr>
          <p:cNvSpPr/>
          <p:nvPr/>
        </p:nvSpPr>
        <p:spPr>
          <a:xfrm>
            <a:off x="6096000" y="569686"/>
            <a:ext cx="5215041" cy="298098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Dreptunghi 5">
            <a:extLst>
              <a:ext uri="{FF2B5EF4-FFF2-40B4-BE49-F238E27FC236}">
                <a16:creationId xmlns:a16="http://schemas.microsoft.com/office/drawing/2014/main" id="{190A7B6C-7308-4873-B168-2A9B51B30703}"/>
              </a:ext>
            </a:extLst>
          </p:cNvPr>
          <p:cNvSpPr/>
          <p:nvPr/>
        </p:nvSpPr>
        <p:spPr>
          <a:xfrm>
            <a:off x="6095999" y="3751036"/>
            <a:ext cx="5215041" cy="298098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ine 6">
            <a:extLst>
              <a:ext uri="{FF2B5EF4-FFF2-40B4-BE49-F238E27FC236}">
                <a16:creationId xmlns:a16="http://schemas.microsoft.com/office/drawing/2014/main" id="{3AF6C282-4982-4B29-BCAC-1B8712F525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959" y="1948660"/>
            <a:ext cx="1483340" cy="1480340"/>
          </a:xfrm>
          <a:prstGeom prst="rect">
            <a:avLst/>
          </a:prstGeom>
        </p:spPr>
      </p:pic>
      <p:pic>
        <p:nvPicPr>
          <p:cNvPr id="8" name="Imagine 7">
            <a:extLst>
              <a:ext uri="{FF2B5EF4-FFF2-40B4-BE49-F238E27FC236}">
                <a16:creationId xmlns:a16="http://schemas.microsoft.com/office/drawing/2014/main" id="{1175069C-F367-4638-BDF1-94ADB22118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5400" r="40692" b="12210"/>
          <a:stretch/>
        </p:blipFill>
        <p:spPr>
          <a:xfrm>
            <a:off x="797128" y="922961"/>
            <a:ext cx="1651001" cy="984171"/>
          </a:xfrm>
          <a:prstGeom prst="rect">
            <a:avLst/>
          </a:prstGeom>
        </p:spPr>
      </p:pic>
      <p:pic>
        <p:nvPicPr>
          <p:cNvPr id="9" name="Imagine 8">
            <a:extLst>
              <a:ext uri="{FF2B5EF4-FFF2-40B4-BE49-F238E27FC236}">
                <a16:creationId xmlns:a16="http://schemas.microsoft.com/office/drawing/2014/main" id="{2DC6382E-6145-4D33-9B2E-BDB8DEBC12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0457" y="634037"/>
            <a:ext cx="1879350" cy="1480340"/>
          </a:xfrm>
          <a:prstGeom prst="rect">
            <a:avLst/>
          </a:prstGeom>
        </p:spPr>
      </p:pic>
      <p:pic>
        <p:nvPicPr>
          <p:cNvPr id="10" name="Imagine 9">
            <a:extLst>
              <a:ext uri="{FF2B5EF4-FFF2-40B4-BE49-F238E27FC236}">
                <a16:creationId xmlns:a16="http://schemas.microsoft.com/office/drawing/2014/main" id="{630C72FB-FC6C-4DA5-94A6-063523DB8E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26953" y="2060180"/>
            <a:ext cx="1767161" cy="1314646"/>
          </a:xfrm>
          <a:prstGeom prst="rect">
            <a:avLst/>
          </a:prstGeom>
        </p:spPr>
      </p:pic>
      <p:pic>
        <p:nvPicPr>
          <p:cNvPr id="11" name="Imagine 10">
            <a:extLst>
              <a:ext uri="{FF2B5EF4-FFF2-40B4-BE49-F238E27FC236}">
                <a16:creationId xmlns:a16="http://schemas.microsoft.com/office/drawing/2014/main" id="{884D062C-140D-45B4-846B-4535140734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9520" y="5137904"/>
            <a:ext cx="1523850" cy="1521530"/>
          </a:xfrm>
          <a:prstGeom prst="rect">
            <a:avLst/>
          </a:prstGeom>
        </p:spPr>
      </p:pic>
      <p:pic>
        <p:nvPicPr>
          <p:cNvPr id="12" name="Imagine 11">
            <a:extLst>
              <a:ext uri="{FF2B5EF4-FFF2-40B4-BE49-F238E27FC236}">
                <a16:creationId xmlns:a16="http://schemas.microsoft.com/office/drawing/2014/main" id="{3B0C8731-0454-4628-9987-DE2F7B9E921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457" y="3866646"/>
            <a:ext cx="1773657" cy="1271258"/>
          </a:xfrm>
          <a:prstGeom prst="rect">
            <a:avLst/>
          </a:prstGeom>
        </p:spPr>
      </p:pic>
      <p:pic>
        <p:nvPicPr>
          <p:cNvPr id="13" name="Imagine 12">
            <a:extLst>
              <a:ext uri="{FF2B5EF4-FFF2-40B4-BE49-F238E27FC236}">
                <a16:creationId xmlns:a16="http://schemas.microsoft.com/office/drawing/2014/main" id="{CB94BCC3-FD4E-4C59-8751-DE2BCF0E907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20909" r="43808" b="11161"/>
          <a:stretch/>
        </p:blipFill>
        <p:spPr>
          <a:xfrm>
            <a:off x="915625" y="4072905"/>
            <a:ext cx="1457745" cy="992409"/>
          </a:xfrm>
          <a:prstGeom prst="rect">
            <a:avLst/>
          </a:prstGeom>
        </p:spPr>
      </p:pic>
      <p:pic>
        <p:nvPicPr>
          <p:cNvPr id="14" name="Imagine 13">
            <a:extLst>
              <a:ext uri="{FF2B5EF4-FFF2-40B4-BE49-F238E27FC236}">
                <a16:creationId xmlns:a16="http://schemas.microsoft.com/office/drawing/2014/main" id="{982DB2D3-3299-46C2-A3F0-038A5925119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20457" y="5212453"/>
            <a:ext cx="2025573" cy="1445022"/>
          </a:xfrm>
          <a:prstGeom prst="rect">
            <a:avLst/>
          </a:prstGeom>
        </p:spPr>
      </p:pic>
      <p:sp>
        <p:nvSpPr>
          <p:cNvPr id="15" name="Dreptunghi 14">
            <a:extLst>
              <a:ext uri="{FF2B5EF4-FFF2-40B4-BE49-F238E27FC236}">
                <a16:creationId xmlns:a16="http://schemas.microsoft.com/office/drawing/2014/main" id="{20093CA1-F7F1-440D-A5FB-15C8F15111E1}"/>
              </a:ext>
            </a:extLst>
          </p:cNvPr>
          <p:cNvSpPr/>
          <p:nvPr/>
        </p:nvSpPr>
        <p:spPr>
          <a:xfrm>
            <a:off x="787807" y="3682496"/>
            <a:ext cx="16500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Mesh control </a:t>
            </a:r>
            <a:r>
              <a:rPr lang="ro-RO" dirty="0">
                <a:solidFill>
                  <a:srgbClr val="000000"/>
                </a:solidFill>
                <a:latin typeface="Calibri" panose="020F0502020204030204" pitchFamily="34" charset="0"/>
              </a:rPr>
              <a:t>2</a:t>
            </a:r>
            <a:r>
              <a:rPr lang="en-US" dirty="0"/>
              <a:t> </a:t>
            </a:r>
          </a:p>
        </p:txBody>
      </p:sp>
      <p:sp>
        <p:nvSpPr>
          <p:cNvPr id="16" name="Dreptunghi 15">
            <a:extLst>
              <a:ext uri="{FF2B5EF4-FFF2-40B4-BE49-F238E27FC236}">
                <a16:creationId xmlns:a16="http://schemas.microsoft.com/office/drawing/2014/main" id="{5B7F14A3-4DC3-4777-9729-FB73EFB38CF2}"/>
              </a:ext>
            </a:extLst>
          </p:cNvPr>
          <p:cNvSpPr/>
          <p:nvPr/>
        </p:nvSpPr>
        <p:spPr>
          <a:xfrm>
            <a:off x="849520" y="596646"/>
            <a:ext cx="165100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Mesh control 1</a:t>
            </a:r>
            <a:r>
              <a:rPr lang="en-US" dirty="0"/>
              <a:t> </a:t>
            </a:r>
          </a:p>
        </p:txBody>
      </p:sp>
      <p:sp>
        <p:nvSpPr>
          <p:cNvPr id="17" name="Dreptunghi 16">
            <a:extLst>
              <a:ext uri="{FF2B5EF4-FFF2-40B4-BE49-F238E27FC236}">
                <a16:creationId xmlns:a16="http://schemas.microsoft.com/office/drawing/2014/main" id="{B9E41078-1426-412E-B35E-611631612C63}"/>
              </a:ext>
            </a:extLst>
          </p:cNvPr>
          <p:cNvSpPr/>
          <p:nvPr/>
        </p:nvSpPr>
        <p:spPr>
          <a:xfrm>
            <a:off x="6411129" y="596646"/>
            <a:ext cx="16500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Mesh control </a:t>
            </a:r>
            <a:r>
              <a:rPr lang="ro-RO" dirty="0">
                <a:solidFill>
                  <a:srgbClr val="000000"/>
                </a:solidFill>
                <a:latin typeface="Calibri" panose="020F0502020204030204" pitchFamily="34" charset="0"/>
              </a:rPr>
              <a:t>3</a:t>
            </a:r>
            <a:r>
              <a:rPr lang="en-US" dirty="0"/>
              <a:t> </a:t>
            </a:r>
          </a:p>
        </p:txBody>
      </p:sp>
      <p:sp>
        <p:nvSpPr>
          <p:cNvPr id="18" name="Dreptunghi 17">
            <a:extLst>
              <a:ext uri="{FF2B5EF4-FFF2-40B4-BE49-F238E27FC236}">
                <a16:creationId xmlns:a16="http://schemas.microsoft.com/office/drawing/2014/main" id="{9F53541C-3952-46BE-A1A0-15972EC490B4}"/>
              </a:ext>
            </a:extLst>
          </p:cNvPr>
          <p:cNvSpPr/>
          <p:nvPr/>
        </p:nvSpPr>
        <p:spPr>
          <a:xfrm>
            <a:off x="6485887" y="3751036"/>
            <a:ext cx="16500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Mesh control </a:t>
            </a:r>
            <a:r>
              <a:rPr lang="ro-RO" dirty="0">
                <a:solidFill>
                  <a:srgbClr val="000000"/>
                </a:solidFill>
                <a:latin typeface="Calibri" panose="020F0502020204030204" pitchFamily="34" charset="0"/>
              </a:rPr>
              <a:t>4</a:t>
            </a:r>
            <a:r>
              <a:rPr lang="en-US" dirty="0"/>
              <a:t> </a:t>
            </a:r>
          </a:p>
        </p:txBody>
      </p:sp>
      <p:pic>
        <p:nvPicPr>
          <p:cNvPr id="19" name="Imagine 18">
            <a:extLst>
              <a:ext uri="{FF2B5EF4-FFF2-40B4-BE49-F238E27FC236}">
                <a16:creationId xmlns:a16="http://schemas.microsoft.com/office/drawing/2014/main" id="{16258CB3-8F20-48FF-9B87-C1127EE6F47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63869" y="615160"/>
            <a:ext cx="1672645" cy="1330026"/>
          </a:xfrm>
          <a:prstGeom prst="rect">
            <a:avLst/>
          </a:prstGeom>
        </p:spPr>
      </p:pic>
      <p:pic>
        <p:nvPicPr>
          <p:cNvPr id="20" name="Imagine 19">
            <a:extLst>
              <a:ext uri="{FF2B5EF4-FFF2-40B4-BE49-F238E27FC236}">
                <a16:creationId xmlns:a16="http://schemas.microsoft.com/office/drawing/2014/main" id="{F3929A31-49E0-4DEA-82A0-9BBE840F108B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26505" r="43461" b="13035"/>
          <a:stretch/>
        </p:blipFill>
        <p:spPr>
          <a:xfrm>
            <a:off x="6368503" y="961775"/>
            <a:ext cx="1671966" cy="1007249"/>
          </a:xfrm>
          <a:prstGeom prst="rect">
            <a:avLst/>
          </a:prstGeom>
        </p:spPr>
      </p:pic>
      <p:pic>
        <p:nvPicPr>
          <p:cNvPr id="21" name="Imagine 20">
            <a:extLst>
              <a:ext uri="{FF2B5EF4-FFF2-40B4-BE49-F238E27FC236}">
                <a16:creationId xmlns:a16="http://schemas.microsoft.com/office/drawing/2014/main" id="{026A34C6-EABD-4BA5-BC25-D5855306E09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262315" y="2060180"/>
            <a:ext cx="1788234" cy="1314646"/>
          </a:xfrm>
          <a:prstGeom prst="rect">
            <a:avLst/>
          </a:prstGeom>
        </p:spPr>
      </p:pic>
      <p:pic>
        <p:nvPicPr>
          <p:cNvPr id="22" name="Imagine 21">
            <a:extLst>
              <a:ext uri="{FF2B5EF4-FFF2-40B4-BE49-F238E27FC236}">
                <a16:creationId xmlns:a16="http://schemas.microsoft.com/office/drawing/2014/main" id="{BDAB47E4-C5B0-45EE-A7AC-F8AE75AF38F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507569" y="1982252"/>
            <a:ext cx="1472705" cy="1445023"/>
          </a:xfrm>
          <a:prstGeom prst="rect">
            <a:avLst/>
          </a:prstGeom>
        </p:spPr>
      </p:pic>
      <p:pic>
        <p:nvPicPr>
          <p:cNvPr id="23" name="Imagine 22">
            <a:extLst>
              <a:ext uri="{FF2B5EF4-FFF2-40B4-BE49-F238E27FC236}">
                <a16:creationId xmlns:a16="http://schemas.microsoft.com/office/drawing/2014/main" id="{2E807B82-8F14-40B3-8D93-7B4349971DE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566085" y="5137904"/>
            <a:ext cx="1469110" cy="1457840"/>
          </a:xfrm>
          <a:prstGeom prst="rect">
            <a:avLst/>
          </a:prstGeom>
        </p:spPr>
      </p:pic>
      <p:pic>
        <p:nvPicPr>
          <p:cNvPr id="24" name="Imagine 23">
            <a:extLst>
              <a:ext uri="{FF2B5EF4-FFF2-40B4-BE49-F238E27FC236}">
                <a16:creationId xmlns:a16="http://schemas.microsoft.com/office/drawing/2014/main" id="{7CEEB069-4B5A-483E-8E3B-6C7BD200C6B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262315" y="3843402"/>
            <a:ext cx="1706098" cy="1369051"/>
          </a:xfrm>
          <a:prstGeom prst="rect">
            <a:avLst/>
          </a:prstGeom>
        </p:spPr>
      </p:pic>
      <p:pic>
        <p:nvPicPr>
          <p:cNvPr id="25" name="Imagine 24">
            <a:extLst>
              <a:ext uri="{FF2B5EF4-FFF2-40B4-BE49-F238E27FC236}">
                <a16:creationId xmlns:a16="http://schemas.microsoft.com/office/drawing/2014/main" id="{6EFF551A-199A-4A8E-8B83-3C6BC586CD5D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t="24808" r="30192" b="11025"/>
          <a:stretch/>
        </p:blipFill>
        <p:spPr>
          <a:xfrm>
            <a:off x="6579461" y="4072905"/>
            <a:ext cx="1836398" cy="950681"/>
          </a:xfrm>
          <a:prstGeom prst="rect">
            <a:avLst/>
          </a:prstGeom>
        </p:spPr>
      </p:pic>
      <p:pic>
        <p:nvPicPr>
          <p:cNvPr id="26" name="Imagine 25">
            <a:extLst>
              <a:ext uri="{FF2B5EF4-FFF2-40B4-BE49-F238E27FC236}">
                <a16:creationId xmlns:a16="http://schemas.microsoft.com/office/drawing/2014/main" id="{935855B5-ECC2-4DC5-AB65-12CC7EB32AB9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303383" y="5297574"/>
            <a:ext cx="1706098" cy="1274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2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9E3B3192-9638-42F8-8448-18024A7C9FC3}"/>
              </a:ext>
            </a:extLst>
          </p:cNvPr>
          <p:cNvSpPr txBox="1">
            <a:spLocks/>
          </p:cNvSpPr>
          <p:nvPr/>
        </p:nvSpPr>
        <p:spPr>
          <a:xfrm>
            <a:off x="177019" y="125976"/>
            <a:ext cx="6852432" cy="774645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o-RO" dirty="0" err="1"/>
              <a:t>Optimization</a:t>
            </a:r>
            <a:r>
              <a:rPr lang="ro-RO" dirty="0"/>
              <a:t> 1</a:t>
            </a:r>
          </a:p>
        </p:txBody>
      </p:sp>
      <p:pic>
        <p:nvPicPr>
          <p:cNvPr id="6" name="Imagine 5">
            <a:extLst>
              <a:ext uri="{FF2B5EF4-FFF2-40B4-BE49-F238E27FC236}">
                <a16:creationId xmlns:a16="http://schemas.microsoft.com/office/drawing/2014/main" id="{2A59E4BD-ECF0-4C2A-AC64-DCAA51CC2A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509" y="1238250"/>
            <a:ext cx="2730916" cy="2633092"/>
          </a:xfrm>
          <a:prstGeom prst="rect">
            <a:avLst/>
          </a:prstGeom>
        </p:spPr>
      </p:pic>
      <p:pic>
        <p:nvPicPr>
          <p:cNvPr id="7" name="Imagine 6">
            <a:extLst>
              <a:ext uri="{FF2B5EF4-FFF2-40B4-BE49-F238E27FC236}">
                <a16:creationId xmlns:a16="http://schemas.microsoft.com/office/drawing/2014/main" id="{36B0B13B-D3CF-419A-9F9F-5F2732A488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6266" y="1297110"/>
            <a:ext cx="1959542" cy="1674172"/>
          </a:xfrm>
          <a:prstGeom prst="rect">
            <a:avLst/>
          </a:prstGeom>
        </p:spPr>
      </p:pic>
      <p:pic>
        <p:nvPicPr>
          <p:cNvPr id="8" name="Imagine 7">
            <a:extLst>
              <a:ext uri="{FF2B5EF4-FFF2-40B4-BE49-F238E27FC236}">
                <a16:creationId xmlns:a16="http://schemas.microsoft.com/office/drawing/2014/main" id="{28BE141D-E693-4490-A260-1CB6D3F493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3864" y="179261"/>
            <a:ext cx="3706820" cy="1298283"/>
          </a:xfrm>
          <a:prstGeom prst="rect">
            <a:avLst/>
          </a:prstGeom>
        </p:spPr>
      </p:pic>
      <p:pic>
        <p:nvPicPr>
          <p:cNvPr id="9" name="Imagine 8">
            <a:extLst>
              <a:ext uri="{FF2B5EF4-FFF2-40B4-BE49-F238E27FC236}">
                <a16:creationId xmlns:a16="http://schemas.microsoft.com/office/drawing/2014/main" id="{2F9C6384-829B-4AE9-842B-B2AB03CDAE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1316" y="4208971"/>
            <a:ext cx="3012127" cy="2402233"/>
          </a:xfrm>
          <a:prstGeom prst="rect">
            <a:avLst/>
          </a:prstGeom>
        </p:spPr>
      </p:pic>
      <p:pic>
        <p:nvPicPr>
          <p:cNvPr id="10" name="Imagine 9">
            <a:extLst>
              <a:ext uri="{FF2B5EF4-FFF2-40B4-BE49-F238E27FC236}">
                <a16:creationId xmlns:a16="http://schemas.microsoft.com/office/drawing/2014/main" id="{169A4440-2296-4BDC-9CEF-CF31A10DA6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26859" y="4387156"/>
            <a:ext cx="3471684" cy="2224048"/>
          </a:xfrm>
          <a:prstGeom prst="rect">
            <a:avLst/>
          </a:prstGeom>
        </p:spPr>
      </p:pic>
      <p:pic>
        <p:nvPicPr>
          <p:cNvPr id="11" name="Imagine 10">
            <a:extLst>
              <a:ext uri="{FF2B5EF4-FFF2-40B4-BE49-F238E27FC236}">
                <a16:creationId xmlns:a16="http://schemas.microsoft.com/office/drawing/2014/main" id="{78B1B43D-561E-46A5-AEF4-FFCB27A6FE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57649" y="1297111"/>
            <a:ext cx="2212297" cy="1674171"/>
          </a:xfrm>
          <a:prstGeom prst="rect">
            <a:avLst/>
          </a:prstGeom>
        </p:spPr>
      </p:pic>
      <p:pic>
        <p:nvPicPr>
          <p:cNvPr id="12" name="Imagine 11">
            <a:extLst>
              <a:ext uri="{FF2B5EF4-FFF2-40B4-BE49-F238E27FC236}">
                <a16:creationId xmlns:a16="http://schemas.microsoft.com/office/drawing/2014/main" id="{06559EE4-CC6D-43B1-BB90-5D0538AD75A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76628" y="4383112"/>
            <a:ext cx="3012125" cy="2205409"/>
          </a:xfrm>
          <a:prstGeom prst="rect">
            <a:avLst/>
          </a:prstGeom>
        </p:spPr>
      </p:pic>
      <p:pic>
        <p:nvPicPr>
          <p:cNvPr id="13" name="Imagine 12">
            <a:extLst>
              <a:ext uri="{FF2B5EF4-FFF2-40B4-BE49-F238E27FC236}">
                <a16:creationId xmlns:a16="http://schemas.microsoft.com/office/drawing/2014/main" id="{0DC2B147-909C-4CF9-A726-C4F1B18C68F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93864" y="1599306"/>
            <a:ext cx="3706820" cy="2441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9242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1EEF36BC-14E0-4065-9BC1-9DB99A99D576}"/>
              </a:ext>
            </a:extLst>
          </p:cNvPr>
          <p:cNvSpPr txBox="1">
            <a:spLocks/>
          </p:cNvSpPr>
          <p:nvPr/>
        </p:nvSpPr>
        <p:spPr>
          <a:xfrm>
            <a:off x="177019" y="125976"/>
            <a:ext cx="6852432" cy="638522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o-RO" dirty="0" err="1"/>
              <a:t>Optimization</a:t>
            </a:r>
            <a:r>
              <a:rPr lang="ro-RO" dirty="0"/>
              <a:t> 1</a:t>
            </a:r>
          </a:p>
        </p:txBody>
      </p:sp>
      <p:pic>
        <p:nvPicPr>
          <p:cNvPr id="3" name="Imagine 2">
            <a:extLst>
              <a:ext uri="{FF2B5EF4-FFF2-40B4-BE49-F238E27FC236}">
                <a16:creationId xmlns:a16="http://schemas.microsoft.com/office/drawing/2014/main" id="{7B32FEF7-4E67-4C77-A9DC-D01F554F7F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019" y="1238250"/>
            <a:ext cx="2059363" cy="2349154"/>
          </a:xfrm>
          <a:prstGeom prst="rect">
            <a:avLst/>
          </a:prstGeom>
        </p:spPr>
      </p:pic>
      <p:pic>
        <p:nvPicPr>
          <p:cNvPr id="4" name="Imagine 3">
            <a:extLst>
              <a:ext uri="{FF2B5EF4-FFF2-40B4-BE49-F238E27FC236}">
                <a16:creationId xmlns:a16="http://schemas.microsoft.com/office/drawing/2014/main" id="{E24B239C-315E-4010-8523-0A440B3E6D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4296" y="1462819"/>
            <a:ext cx="2206291" cy="1966181"/>
          </a:xfrm>
          <a:prstGeom prst="rect">
            <a:avLst/>
          </a:prstGeom>
        </p:spPr>
      </p:pic>
      <p:pic>
        <p:nvPicPr>
          <p:cNvPr id="5" name="Imagine 4">
            <a:extLst>
              <a:ext uri="{FF2B5EF4-FFF2-40B4-BE49-F238E27FC236}">
                <a16:creationId xmlns:a16="http://schemas.microsoft.com/office/drawing/2014/main" id="{7D334E88-9BBD-4309-9A18-CA7525D13D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4460" y="76200"/>
            <a:ext cx="3599792" cy="1255133"/>
          </a:xfrm>
          <a:prstGeom prst="rect">
            <a:avLst/>
          </a:prstGeom>
        </p:spPr>
      </p:pic>
      <p:pic>
        <p:nvPicPr>
          <p:cNvPr id="6" name="Imagine 5">
            <a:extLst>
              <a:ext uri="{FF2B5EF4-FFF2-40B4-BE49-F238E27FC236}">
                <a16:creationId xmlns:a16="http://schemas.microsoft.com/office/drawing/2014/main" id="{637506C9-D448-4538-81DA-EA466C4192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7715" y="3771442"/>
            <a:ext cx="3479469" cy="2202060"/>
          </a:xfrm>
          <a:prstGeom prst="rect">
            <a:avLst/>
          </a:prstGeom>
        </p:spPr>
      </p:pic>
      <p:pic>
        <p:nvPicPr>
          <p:cNvPr id="7" name="Imagine 6">
            <a:extLst>
              <a:ext uri="{FF2B5EF4-FFF2-40B4-BE49-F238E27FC236}">
                <a16:creationId xmlns:a16="http://schemas.microsoft.com/office/drawing/2014/main" id="{90AEE1E7-0F44-4E59-AC5E-F7ADC0A869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55469" y="3653569"/>
            <a:ext cx="3711892" cy="2319933"/>
          </a:xfrm>
          <a:prstGeom prst="rect">
            <a:avLst/>
          </a:prstGeom>
        </p:spPr>
      </p:pic>
      <p:pic>
        <p:nvPicPr>
          <p:cNvPr id="8" name="Imagine 7">
            <a:extLst>
              <a:ext uri="{FF2B5EF4-FFF2-40B4-BE49-F238E27FC236}">
                <a16:creationId xmlns:a16="http://schemas.microsoft.com/office/drawing/2014/main" id="{7ECE8A9E-0402-4D86-A8ED-FD61D1C0C4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58572" y="3616951"/>
            <a:ext cx="3712670" cy="2250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9707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1EEF36BC-14E0-4065-9BC1-9DB99A99D576}"/>
              </a:ext>
            </a:extLst>
          </p:cNvPr>
          <p:cNvSpPr txBox="1">
            <a:spLocks/>
          </p:cNvSpPr>
          <p:nvPr/>
        </p:nvSpPr>
        <p:spPr>
          <a:xfrm>
            <a:off x="177019" y="125976"/>
            <a:ext cx="6852432" cy="1112274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o-RO" dirty="0" err="1"/>
              <a:t>Optimization</a:t>
            </a:r>
            <a:r>
              <a:rPr lang="ro-RO" dirty="0"/>
              <a:t> 1</a:t>
            </a:r>
          </a:p>
        </p:txBody>
      </p:sp>
      <p:pic>
        <p:nvPicPr>
          <p:cNvPr id="10" name="Imagine 9">
            <a:extLst>
              <a:ext uri="{FF2B5EF4-FFF2-40B4-BE49-F238E27FC236}">
                <a16:creationId xmlns:a16="http://schemas.microsoft.com/office/drawing/2014/main" id="{E5D29697-D7E9-4DF0-A8BD-5F18A8D622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687" y="3968229"/>
            <a:ext cx="3893013" cy="2628312"/>
          </a:xfrm>
          <a:prstGeom prst="rect">
            <a:avLst/>
          </a:prstGeom>
        </p:spPr>
      </p:pic>
      <p:pic>
        <p:nvPicPr>
          <p:cNvPr id="13" name="Imagine 12">
            <a:extLst>
              <a:ext uri="{FF2B5EF4-FFF2-40B4-BE49-F238E27FC236}">
                <a16:creationId xmlns:a16="http://schemas.microsoft.com/office/drawing/2014/main" id="{A69EC105-20B5-4474-9F13-ACF255109E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187" y="1238250"/>
            <a:ext cx="3572188" cy="2667234"/>
          </a:xfrm>
          <a:prstGeom prst="rect">
            <a:avLst/>
          </a:prstGeom>
        </p:spPr>
      </p:pic>
      <p:pic>
        <p:nvPicPr>
          <p:cNvPr id="16" name="Imagine 15">
            <a:extLst>
              <a:ext uri="{FF2B5EF4-FFF2-40B4-BE49-F238E27FC236}">
                <a16:creationId xmlns:a16="http://schemas.microsoft.com/office/drawing/2014/main" id="{4B433EC3-4324-4BF4-9667-7F1AAD9437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4476" y="1135990"/>
            <a:ext cx="6524623" cy="4990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2876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306A37E2-31A6-41D9-9959-50B179E3F9DF}"/>
              </a:ext>
            </a:extLst>
          </p:cNvPr>
          <p:cNvSpPr txBox="1">
            <a:spLocks/>
          </p:cNvSpPr>
          <p:nvPr/>
        </p:nvSpPr>
        <p:spPr>
          <a:xfrm>
            <a:off x="177019" y="125976"/>
            <a:ext cx="6852432" cy="803414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Optimization 2</a:t>
            </a:r>
          </a:p>
        </p:txBody>
      </p:sp>
      <p:pic>
        <p:nvPicPr>
          <p:cNvPr id="3" name="Imagine 2">
            <a:extLst>
              <a:ext uri="{FF2B5EF4-FFF2-40B4-BE49-F238E27FC236}">
                <a16:creationId xmlns:a16="http://schemas.microsoft.com/office/drawing/2014/main" id="{D62A8D7E-E682-4F65-B03F-9E872AF1E7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019" y="1147697"/>
            <a:ext cx="2078929" cy="2281303"/>
          </a:xfrm>
          <a:prstGeom prst="rect">
            <a:avLst/>
          </a:prstGeom>
        </p:spPr>
      </p:pic>
      <p:pic>
        <p:nvPicPr>
          <p:cNvPr id="4" name="Imagine 3">
            <a:extLst>
              <a:ext uri="{FF2B5EF4-FFF2-40B4-BE49-F238E27FC236}">
                <a16:creationId xmlns:a16="http://schemas.microsoft.com/office/drawing/2014/main" id="{73E689B6-B21A-4FCA-9084-2D04EB73F0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4126" y="1238250"/>
            <a:ext cx="2684588" cy="2190750"/>
          </a:xfrm>
          <a:prstGeom prst="rect">
            <a:avLst/>
          </a:prstGeom>
        </p:spPr>
      </p:pic>
      <p:pic>
        <p:nvPicPr>
          <p:cNvPr id="5" name="Imagine 4">
            <a:extLst>
              <a:ext uri="{FF2B5EF4-FFF2-40B4-BE49-F238E27FC236}">
                <a16:creationId xmlns:a16="http://schemas.microsoft.com/office/drawing/2014/main" id="{9E6DD364-349B-43A9-8D2B-F70DB2898B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3246" y="188397"/>
            <a:ext cx="2475341" cy="2128330"/>
          </a:xfrm>
          <a:prstGeom prst="rect">
            <a:avLst/>
          </a:prstGeom>
        </p:spPr>
      </p:pic>
      <p:pic>
        <p:nvPicPr>
          <p:cNvPr id="6" name="Imagine 5">
            <a:extLst>
              <a:ext uri="{FF2B5EF4-FFF2-40B4-BE49-F238E27FC236}">
                <a16:creationId xmlns:a16="http://schemas.microsoft.com/office/drawing/2014/main" id="{E15B0FC1-6DB4-4904-B4E3-16F2F19CC2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84671" y="3890333"/>
            <a:ext cx="3214632" cy="2407823"/>
          </a:xfrm>
          <a:prstGeom prst="rect">
            <a:avLst/>
          </a:prstGeom>
        </p:spPr>
      </p:pic>
      <p:pic>
        <p:nvPicPr>
          <p:cNvPr id="7" name="Imagine 6">
            <a:extLst>
              <a:ext uri="{FF2B5EF4-FFF2-40B4-BE49-F238E27FC236}">
                <a16:creationId xmlns:a16="http://schemas.microsoft.com/office/drawing/2014/main" id="{B1EFFA3D-C278-44D5-9807-3B52C5F1B7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40531" y="4016853"/>
            <a:ext cx="3619256" cy="2281303"/>
          </a:xfrm>
          <a:prstGeom prst="rect">
            <a:avLst/>
          </a:prstGeom>
        </p:spPr>
      </p:pic>
      <p:pic>
        <p:nvPicPr>
          <p:cNvPr id="8" name="Imagine 7">
            <a:extLst>
              <a:ext uri="{FF2B5EF4-FFF2-40B4-BE49-F238E27FC236}">
                <a16:creationId xmlns:a16="http://schemas.microsoft.com/office/drawing/2014/main" id="{CA6D1C84-FAAC-46DB-92F5-AF852A3A668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75448" y="255171"/>
            <a:ext cx="2475341" cy="1966157"/>
          </a:xfrm>
          <a:prstGeom prst="rect">
            <a:avLst/>
          </a:prstGeom>
        </p:spPr>
      </p:pic>
      <p:pic>
        <p:nvPicPr>
          <p:cNvPr id="9" name="Imagine 8">
            <a:extLst>
              <a:ext uri="{FF2B5EF4-FFF2-40B4-BE49-F238E27FC236}">
                <a16:creationId xmlns:a16="http://schemas.microsoft.com/office/drawing/2014/main" id="{E2046C1A-F86A-43DF-91DC-84F275AEA69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41474" y="3592687"/>
            <a:ext cx="4159975" cy="2966180"/>
          </a:xfrm>
          <a:prstGeom prst="rect">
            <a:avLst/>
          </a:prstGeom>
        </p:spPr>
      </p:pic>
      <p:pic>
        <p:nvPicPr>
          <p:cNvPr id="10" name="Imagine 9">
            <a:extLst>
              <a:ext uri="{FF2B5EF4-FFF2-40B4-BE49-F238E27FC236}">
                <a16:creationId xmlns:a16="http://schemas.microsoft.com/office/drawing/2014/main" id="{24E8468D-C0D0-4C97-AC35-076AE03E96A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07248" y="2379148"/>
            <a:ext cx="2882678" cy="1007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0498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18DA799E-4863-4398-94BF-E14F98080C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9114"/>
            <a:ext cx="3100754" cy="583845"/>
          </a:xfrm>
        </p:spPr>
        <p:txBody>
          <a:bodyPr>
            <a:normAutofit/>
          </a:bodyPr>
          <a:lstStyle/>
          <a:p>
            <a:r>
              <a:rPr lang="ro-RO" sz="3200" dirty="0"/>
              <a:t>Cuprins proiect:</a:t>
            </a:r>
            <a:endParaRPr lang="en-US" sz="3200" dirty="0"/>
          </a:p>
        </p:txBody>
      </p:sp>
      <p:sp>
        <p:nvSpPr>
          <p:cNvPr id="3" name="Substituent conținut 2">
            <a:extLst>
              <a:ext uri="{FF2B5EF4-FFF2-40B4-BE49-F238E27FC236}">
                <a16:creationId xmlns:a16="http://schemas.microsoft.com/office/drawing/2014/main" id="{06D8C4B9-361C-4C54-9F7D-BC45287851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94228"/>
            <a:ext cx="8038514" cy="2588455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ro-RO" dirty="0" err="1"/>
              <a:t>Build</a:t>
            </a:r>
            <a:r>
              <a:rPr lang="ro-RO" dirty="0"/>
              <a:t> </a:t>
            </a:r>
            <a:r>
              <a:rPr lang="ro-RO" dirty="0" err="1"/>
              <a:t>parts</a:t>
            </a:r>
            <a:endParaRPr lang="ro-RO" dirty="0"/>
          </a:p>
          <a:p>
            <a:pPr marL="514350" indent="-514350">
              <a:buFont typeface="+mj-lt"/>
              <a:buAutoNum type="arabicPeriod"/>
            </a:pPr>
            <a:r>
              <a:rPr lang="ro-RO" dirty="0" err="1"/>
              <a:t>Built</a:t>
            </a:r>
            <a:r>
              <a:rPr lang="ro-RO" dirty="0"/>
              <a:t> </a:t>
            </a:r>
            <a:r>
              <a:rPr lang="ro-RO" dirty="0" err="1"/>
              <a:t>assembly</a:t>
            </a:r>
            <a:r>
              <a:rPr lang="ro-RO" dirty="0"/>
              <a:t> of </a:t>
            </a:r>
            <a:r>
              <a:rPr lang="ro-RO" dirty="0" err="1"/>
              <a:t>parts</a:t>
            </a:r>
            <a:endParaRPr lang="ro-RO" dirty="0"/>
          </a:p>
          <a:p>
            <a:pPr marL="514350" indent="-514350">
              <a:buFont typeface="+mj-lt"/>
              <a:buAutoNum type="arabicPeriod"/>
            </a:pPr>
            <a:r>
              <a:rPr lang="ro-RO" dirty="0"/>
              <a:t>Termic </a:t>
            </a:r>
            <a:r>
              <a:rPr lang="ro-RO" dirty="0" err="1"/>
              <a:t>Simulation</a:t>
            </a:r>
            <a:endParaRPr lang="ro-RO" dirty="0"/>
          </a:p>
          <a:p>
            <a:pPr marL="514350" indent="-514350">
              <a:buFont typeface="+mj-lt"/>
              <a:buAutoNum type="arabicPeriod"/>
            </a:pPr>
            <a:r>
              <a:rPr lang="ro-RO" dirty="0"/>
              <a:t>Termic-</a:t>
            </a:r>
            <a:r>
              <a:rPr lang="ro-RO" dirty="0" err="1"/>
              <a:t>Mechanical</a:t>
            </a:r>
            <a:r>
              <a:rPr lang="ro-RO" dirty="0"/>
              <a:t> </a:t>
            </a:r>
            <a:r>
              <a:rPr lang="ro-RO" dirty="0" err="1"/>
              <a:t>Simulation</a:t>
            </a:r>
            <a:endParaRPr lang="ro-RO" dirty="0"/>
          </a:p>
          <a:p>
            <a:pPr marL="514350" indent="-514350">
              <a:buFont typeface="+mj-lt"/>
              <a:buAutoNum type="arabicPeriod"/>
            </a:pPr>
            <a:r>
              <a:rPr lang="ro-RO" dirty="0" err="1"/>
              <a:t>Optimization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95605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18DA799E-4863-4398-94BF-E14F98080C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246"/>
            <a:ext cx="10515600" cy="605546"/>
          </a:xfrm>
        </p:spPr>
        <p:txBody>
          <a:bodyPr>
            <a:normAutofit/>
          </a:bodyPr>
          <a:lstStyle/>
          <a:p>
            <a:r>
              <a:rPr lang="ro-RO" sz="3200" dirty="0" err="1"/>
              <a:t>Build</a:t>
            </a:r>
            <a:r>
              <a:rPr lang="ro-RO" sz="3200" dirty="0"/>
              <a:t> </a:t>
            </a:r>
            <a:r>
              <a:rPr lang="ro-RO" sz="3200" dirty="0" err="1"/>
              <a:t>parts</a:t>
            </a:r>
            <a:r>
              <a:rPr lang="ro-RO" sz="3200" dirty="0"/>
              <a:t>: MOSFET CHIP</a:t>
            </a:r>
            <a:endParaRPr lang="en-US" sz="3200" dirty="0"/>
          </a:p>
        </p:txBody>
      </p:sp>
      <p:pic>
        <p:nvPicPr>
          <p:cNvPr id="3" name="Picture 7">
            <a:extLst>
              <a:ext uri="{FF2B5EF4-FFF2-40B4-BE49-F238E27FC236}">
                <a16:creationId xmlns:a16="http://schemas.microsoft.com/office/drawing/2014/main" id="{19FE3F7C-F04C-4AEF-AF3F-D2F0F10E2E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5821" y="485019"/>
            <a:ext cx="2895600" cy="1385888"/>
          </a:xfrm>
          <a:prstGeom prst="rect">
            <a:avLst/>
          </a:prstGeom>
        </p:spPr>
      </p:pic>
      <p:pic>
        <p:nvPicPr>
          <p:cNvPr id="5" name="Imagine 4">
            <a:extLst>
              <a:ext uri="{FF2B5EF4-FFF2-40B4-BE49-F238E27FC236}">
                <a16:creationId xmlns:a16="http://schemas.microsoft.com/office/drawing/2014/main" id="{67B2AFB9-7197-41B7-884F-A125990729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893" y="803230"/>
            <a:ext cx="2432172" cy="2625769"/>
          </a:xfrm>
          <a:prstGeom prst="rect">
            <a:avLst/>
          </a:prstGeom>
        </p:spPr>
      </p:pic>
      <p:pic>
        <p:nvPicPr>
          <p:cNvPr id="6" name="Imagine 5">
            <a:extLst>
              <a:ext uri="{FF2B5EF4-FFF2-40B4-BE49-F238E27FC236}">
                <a16:creationId xmlns:a16="http://schemas.microsoft.com/office/drawing/2014/main" id="{986C61CF-5CAE-4710-AC47-A5E5FA853B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9687" y="787792"/>
            <a:ext cx="3650842" cy="2641207"/>
          </a:xfrm>
          <a:prstGeom prst="rect">
            <a:avLst/>
          </a:prstGeom>
        </p:spPr>
      </p:pic>
      <p:pic>
        <p:nvPicPr>
          <p:cNvPr id="7" name="Imagine 6">
            <a:extLst>
              <a:ext uri="{FF2B5EF4-FFF2-40B4-BE49-F238E27FC236}">
                <a16:creationId xmlns:a16="http://schemas.microsoft.com/office/drawing/2014/main" id="{393E989C-4A99-4E14-9E56-236CC20262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3065" y="787792"/>
            <a:ext cx="2516622" cy="2641208"/>
          </a:xfrm>
          <a:prstGeom prst="rect">
            <a:avLst/>
          </a:prstGeom>
        </p:spPr>
      </p:pic>
      <p:pic>
        <p:nvPicPr>
          <p:cNvPr id="8" name="Imagine 7">
            <a:extLst>
              <a:ext uri="{FF2B5EF4-FFF2-40B4-BE49-F238E27FC236}">
                <a16:creationId xmlns:a16="http://schemas.microsoft.com/office/drawing/2014/main" id="{738F5DF4-7A30-44C9-AE61-2D18AAE74C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3388686" y="3599140"/>
            <a:ext cx="3027773" cy="2799876"/>
          </a:xfrm>
          <a:prstGeom prst="rect">
            <a:avLst/>
          </a:prstGeom>
        </p:spPr>
      </p:pic>
      <p:pic>
        <p:nvPicPr>
          <p:cNvPr id="9" name="Imagine 8">
            <a:extLst>
              <a:ext uri="{FF2B5EF4-FFF2-40B4-BE49-F238E27FC236}">
                <a16:creationId xmlns:a16="http://schemas.microsoft.com/office/drawing/2014/main" id="{12D25DF6-9D99-4801-A997-D48ADDFB81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0579" y="3618256"/>
            <a:ext cx="2704154" cy="2799876"/>
          </a:xfrm>
          <a:prstGeom prst="rect">
            <a:avLst/>
          </a:prstGeom>
        </p:spPr>
      </p:pic>
      <p:pic>
        <p:nvPicPr>
          <p:cNvPr id="10" name="Imagine 9">
            <a:extLst>
              <a:ext uri="{FF2B5EF4-FFF2-40B4-BE49-F238E27FC236}">
                <a16:creationId xmlns:a16="http://schemas.microsoft.com/office/drawing/2014/main" id="{19614F33-D369-4FB3-AD4F-458A4EAD979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46309" y="3335259"/>
            <a:ext cx="4400221" cy="1398571"/>
          </a:xfrm>
          <a:prstGeom prst="rect">
            <a:avLst/>
          </a:prstGeom>
        </p:spPr>
      </p:pic>
      <p:pic>
        <p:nvPicPr>
          <p:cNvPr id="11" name="Imagine 10">
            <a:extLst>
              <a:ext uri="{FF2B5EF4-FFF2-40B4-BE49-F238E27FC236}">
                <a16:creationId xmlns:a16="http://schemas.microsoft.com/office/drawing/2014/main" id="{B80A2166-39FB-4784-A195-5881F17EEC35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7452"/>
          <a:stretch/>
        </p:blipFill>
        <p:spPr>
          <a:xfrm>
            <a:off x="7839208" y="4733830"/>
            <a:ext cx="3892213" cy="1397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0480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ine 9">
            <a:extLst>
              <a:ext uri="{FF2B5EF4-FFF2-40B4-BE49-F238E27FC236}">
                <a16:creationId xmlns:a16="http://schemas.microsoft.com/office/drawing/2014/main" id="{2C4E12A9-E05B-41CF-82A0-9234CE25B3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731" t="28708" r="37346" b="22038"/>
          <a:stretch/>
        </p:blipFill>
        <p:spPr>
          <a:xfrm>
            <a:off x="44011" y="109619"/>
            <a:ext cx="2160897" cy="2729554"/>
          </a:xfrm>
          <a:prstGeom prst="rect">
            <a:avLst/>
          </a:prstGeom>
        </p:spPr>
      </p:pic>
      <p:pic>
        <p:nvPicPr>
          <p:cNvPr id="11" name="Imagine 10">
            <a:extLst>
              <a:ext uri="{FF2B5EF4-FFF2-40B4-BE49-F238E27FC236}">
                <a16:creationId xmlns:a16="http://schemas.microsoft.com/office/drawing/2014/main" id="{0A34F1B1-209C-43A6-94C4-5D34A33A517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6245" r="50000" b="15880"/>
          <a:stretch/>
        </p:blipFill>
        <p:spPr>
          <a:xfrm>
            <a:off x="2827606" y="387763"/>
            <a:ext cx="3215668" cy="2092657"/>
          </a:xfrm>
          <a:prstGeom prst="rect">
            <a:avLst/>
          </a:prstGeom>
        </p:spPr>
      </p:pic>
      <p:pic>
        <p:nvPicPr>
          <p:cNvPr id="12" name="Imagine 11">
            <a:extLst>
              <a:ext uri="{FF2B5EF4-FFF2-40B4-BE49-F238E27FC236}">
                <a16:creationId xmlns:a16="http://schemas.microsoft.com/office/drawing/2014/main" id="{155EE94B-D9A0-41D5-BF35-F843498DF00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808" t="28092" r="32269" b="20601"/>
          <a:stretch/>
        </p:blipFill>
        <p:spPr>
          <a:xfrm>
            <a:off x="6665972" y="224817"/>
            <a:ext cx="2698422" cy="2517185"/>
          </a:xfrm>
          <a:prstGeom prst="rect">
            <a:avLst/>
          </a:prstGeom>
        </p:spPr>
      </p:pic>
      <p:pic>
        <p:nvPicPr>
          <p:cNvPr id="13" name="Imagine 12">
            <a:extLst>
              <a:ext uri="{FF2B5EF4-FFF2-40B4-BE49-F238E27FC236}">
                <a16:creationId xmlns:a16="http://schemas.microsoft.com/office/drawing/2014/main" id="{D635C496-38A8-4353-849C-2E11328658F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8961" t="38558" r="29000" b="39482"/>
          <a:stretch/>
        </p:blipFill>
        <p:spPr>
          <a:xfrm>
            <a:off x="6269503" y="3404186"/>
            <a:ext cx="4143614" cy="1216926"/>
          </a:xfrm>
          <a:prstGeom prst="rect">
            <a:avLst/>
          </a:prstGeom>
        </p:spPr>
      </p:pic>
      <p:pic>
        <p:nvPicPr>
          <p:cNvPr id="14" name="Imagine 13">
            <a:extLst>
              <a:ext uri="{FF2B5EF4-FFF2-40B4-BE49-F238E27FC236}">
                <a16:creationId xmlns:a16="http://schemas.microsoft.com/office/drawing/2014/main" id="{EE0F8774-5C03-474D-81AB-21766C54B0F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0923" t="37122" r="29000" b="37532"/>
          <a:stretch/>
        </p:blipFill>
        <p:spPr>
          <a:xfrm>
            <a:off x="1255951" y="3316536"/>
            <a:ext cx="3950270" cy="1404584"/>
          </a:xfrm>
          <a:prstGeom prst="rect">
            <a:avLst/>
          </a:prstGeom>
        </p:spPr>
      </p:pic>
      <p:pic>
        <p:nvPicPr>
          <p:cNvPr id="15" name="Imagine 14">
            <a:extLst>
              <a:ext uri="{FF2B5EF4-FFF2-40B4-BE49-F238E27FC236}">
                <a16:creationId xmlns:a16="http://schemas.microsoft.com/office/drawing/2014/main" id="{BEDB6711-A551-4AD5-8555-92704523C96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23372" r="24539" b="32915"/>
          <a:stretch/>
        </p:blipFill>
        <p:spPr>
          <a:xfrm>
            <a:off x="1604633" y="5198483"/>
            <a:ext cx="3700061" cy="1205066"/>
          </a:xfrm>
          <a:prstGeom prst="rect">
            <a:avLst/>
          </a:prstGeom>
        </p:spPr>
      </p:pic>
      <p:pic>
        <p:nvPicPr>
          <p:cNvPr id="16" name="Imagine 15">
            <a:extLst>
              <a:ext uri="{FF2B5EF4-FFF2-40B4-BE49-F238E27FC236}">
                <a16:creationId xmlns:a16="http://schemas.microsoft.com/office/drawing/2014/main" id="{932E5586-DF6E-4610-BA62-7F6698070F2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21935" r="20154" b="32915"/>
          <a:stretch/>
        </p:blipFill>
        <p:spPr>
          <a:xfrm>
            <a:off x="6536789" y="5192852"/>
            <a:ext cx="3048001" cy="969018"/>
          </a:xfrm>
          <a:prstGeom prst="rect">
            <a:avLst/>
          </a:prstGeom>
        </p:spPr>
      </p:pic>
      <p:cxnSp>
        <p:nvCxnSpPr>
          <p:cNvPr id="20" name="Conector drept cu săgeată 19">
            <a:extLst>
              <a:ext uri="{FF2B5EF4-FFF2-40B4-BE49-F238E27FC236}">
                <a16:creationId xmlns:a16="http://schemas.microsoft.com/office/drawing/2014/main" id="{993E7E4A-781B-4C9B-AA5A-E39E1488B6A2}"/>
              </a:ext>
            </a:extLst>
          </p:cNvPr>
          <p:cNvCxnSpPr>
            <a:cxnSpLocks/>
          </p:cNvCxnSpPr>
          <p:nvPr/>
        </p:nvCxnSpPr>
        <p:spPr>
          <a:xfrm>
            <a:off x="1505244" y="1434498"/>
            <a:ext cx="1814732" cy="0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drept cu săgeată 21">
            <a:extLst>
              <a:ext uri="{FF2B5EF4-FFF2-40B4-BE49-F238E27FC236}">
                <a16:creationId xmlns:a16="http://schemas.microsoft.com/office/drawing/2014/main" id="{A9BA4294-090F-4EA5-A941-ECF511DE2E79}"/>
              </a:ext>
            </a:extLst>
          </p:cNvPr>
          <p:cNvCxnSpPr>
            <a:cxnSpLocks/>
          </p:cNvCxnSpPr>
          <p:nvPr/>
        </p:nvCxnSpPr>
        <p:spPr>
          <a:xfrm>
            <a:off x="5304694" y="1417272"/>
            <a:ext cx="2464190" cy="16819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drept cu săgeată 23">
            <a:extLst>
              <a:ext uri="{FF2B5EF4-FFF2-40B4-BE49-F238E27FC236}">
                <a16:creationId xmlns:a16="http://schemas.microsoft.com/office/drawing/2014/main" id="{A6764D09-1A6C-4B5D-9F3B-A398A64CB34A}"/>
              </a:ext>
            </a:extLst>
          </p:cNvPr>
          <p:cNvCxnSpPr>
            <a:cxnSpLocks/>
          </p:cNvCxnSpPr>
          <p:nvPr/>
        </p:nvCxnSpPr>
        <p:spPr>
          <a:xfrm>
            <a:off x="4435440" y="3947982"/>
            <a:ext cx="3104843" cy="0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drept cu săgeată 25">
            <a:extLst>
              <a:ext uri="{FF2B5EF4-FFF2-40B4-BE49-F238E27FC236}">
                <a16:creationId xmlns:a16="http://schemas.microsoft.com/office/drawing/2014/main" id="{FB5D4EE9-0E9D-4662-8611-126B3B20EA87}"/>
              </a:ext>
            </a:extLst>
          </p:cNvPr>
          <p:cNvCxnSpPr>
            <a:cxnSpLocks/>
          </p:cNvCxnSpPr>
          <p:nvPr/>
        </p:nvCxnSpPr>
        <p:spPr>
          <a:xfrm>
            <a:off x="4435440" y="5827092"/>
            <a:ext cx="3231452" cy="0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10644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ine 9">
            <a:extLst>
              <a:ext uri="{FF2B5EF4-FFF2-40B4-BE49-F238E27FC236}">
                <a16:creationId xmlns:a16="http://schemas.microsoft.com/office/drawing/2014/main" id="{092939D1-9946-4156-80FD-9FC649A66C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654" t="25219" r="34577" b="21627"/>
          <a:stretch/>
        </p:blipFill>
        <p:spPr>
          <a:xfrm>
            <a:off x="5469296" y="4586061"/>
            <a:ext cx="2739612" cy="2288901"/>
          </a:xfrm>
          <a:prstGeom prst="rect">
            <a:avLst/>
          </a:prstGeom>
        </p:spPr>
      </p:pic>
      <p:pic>
        <p:nvPicPr>
          <p:cNvPr id="3" name="Imagine 2">
            <a:extLst>
              <a:ext uri="{FF2B5EF4-FFF2-40B4-BE49-F238E27FC236}">
                <a16:creationId xmlns:a16="http://schemas.microsoft.com/office/drawing/2014/main" id="{6079626C-376B-45F5-A11E-7B95A0F42D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2075" y="60405"/>
            <a:ext cx="2347031" cy="2288900"/>
          </a:xfrm>
          <a:prstGeom prst="rect">
            <a:avLst/>
          </a:prstGeom>
        </p:spPr>
      </p:pic>
      <p:sp>
        <p:nvSpPr>
          <p:cNvPr id="2" name="Titlu 1">
            <a:extLst>
              <a:ext uri="{FF2B5EF4-FFF2-40B4-BE49-F238E27FC236}">
                <a16:creationId xmlns:a16="http://schemas.microsoft.com/office/drawing/2014/main" id="{18DA799E-4863-4398-94BF-E14F98080C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201" y="144176"/>
            <a:ext cx="4704471" cy="605546"/>
          </a:xfrm>
        </p:spPr>
        <p:txBody>
          <a:bodyPr>
            <a:normAutofit/>
          </a:bodyPr>
          <a:lstStyle/>
          <a:p>
            <a:r>
              <a:rPr lang="ro-RO" sz="3200" dirty="0" err="1"/>
              <a:t>Build</a:t>
            </a:r>
            <a:r>
              <a:rPr lang="ro-RO" sz="3200" dirty="0"/>
              <a:t> </a:t>
            </a:r>
            <a:r>
              <a:rPr lang="ro-RO" sz="3200" dirty="0" err="1"/>
              <a:t>parts</a:t>
            </a:r>
            <a:r>
              <a:rPr lang="ro-RO" sz="3200" dirty="0"/>
              <a:t>: PCB</a:t>
            </a:r>
            <a:endParaRPr lang="en-US" sz="3200" dirty="0"/>
          </a:p>
        </p:txBody>
      </p:sp>
      <p:pic>
        <p:nvPicPr>
          <p:cNvPr id="4" name="Imagine 3">
            <a:extLst>
              <a:ext uri="{FF2B5EF4-FFF2-40B4-BE49-F238E27FC236}">
                <a16:creationId xmlns:a16="http://schemas.microsoft.com/office/drawing/2014/main" id="{7D39E17A-CF1D-4963-B7F4-36A158DB5A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9106" y="1246028"/>
            <a:ext cx="5332894" cy="1025912"/>
          </a:xfrm>
          <a:prstGeom prst="rect">
            <a:avLst/>
          </a:prstGeom>
        </p:spPr>
      </p:pic>
      <p:pic>
        <p:nvPicPr>
          <p:cNvPr id="5" name="Picture 1">
            <a:extLst>
              <a:ext uri="{FF2B5EF4-FFF2-40B4-BE49-F238E27FC236}">
                <a16:creationId xmlns:a16="http://schemas.microsoft.com/office/drawing/2014/main" id="{33D109DF-F216-426D-AA23-B51E1BF1FA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06777" y="27501"/>
            <a:ext cx="3344544" cy="1444442"/>
          </a:xfrm>
          <a:prstGeom prst="rect">
            <a:avLst/>
          </a:prstGeom>
        </p:spPr>
      </p:pic>
      <p:pic>
        <p:nvPicPr>
          <p:cNvPr id="6" name="Imagine 5">
            <a:extLst>
              <a:ext uri="{FF2B5EF4-FFF2-40B4-BE49-F238E27FC236}">
                <a16:creationId xmlns:a16="http://schemas.microsoft.com/office/drawing/2014/main" id="{364B551C-27CB-4FA3-86F9-72CF0FDF7A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1682" y="602718"/>
            <a:ext cx="3316595" cy="3493173"/>
          </a:xfrm>
          <a:prstGeom prst="rect">
            <a:avLst/>
          </a:prstGeom>
        </p:spPr>
      </p:pic>
      <p:pic>
        <p:nvPicPr>
          <p:cNvPr id="7" name="Imagine 6">
            <a:extLst>
              <a:ext uri="{FF2B5EF4-FFF2-40B4-BE49-F238E27FC236}">
                <a16:creationId xmlns:a16="http://schemas.microsoft.com/office/drawing/2014/main" id="{9464DC00-2DFA-46D8-9B2A-40EFFBB45D9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88958" y="2417517"/>
            <a:ext cx="5735726" cy="1678374"/>
          </a:xfrm>
          <a:prstGeom prst="rect">
            <a:avLst/>
          </a:prstGeom>
        </p:spPr>
      </p:pic>
      <p:pic>
        <p:nvPicPr>
          <p:cNvPr id="8" name="Imagine 7">
            <a:extLst>
              <a:ext uri="{FF2B5EF4-FFF2-40B4-BE49-F238E27FC236}">
                <a16:creationId xmlns:a16="http://schemas.microsoft.com/office/drawing/2014/main" id="{7245727A-A951-444F-8228-10B824FF14C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9000" t="28913" r="38154" b="22859"/>
          <a:stretch/>
        </p:blipFill>
        <p:spPr>
          <a:xfrm>
            <a:off x="295201" y="4586061"/>
            <a:ext cx="1602426" cy="1901869"/>
          </a:xfrm>
          <a:prstGeom prst="rect">
            <a:avLst/>
          </a:prstGeom>
        </p:spPr>
      </p:pic>
      <p:pic>
        <p:nvPicPr>
          <p:cNvPr id="9" name="Imagine 8">
            <a:extLst>
              <a:ext uri="{FF2B5EF4-FFF2-40B4-BE49-F238E27FC236}">
                <a16:creationId xmlns:a16="http://schemas.microsoft.com/office/drawing/2014/main" id="{BD379CA7-FFC2-4515-A03B-B6B0AB6D3948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8384" t="45947" r="24423" b="40508"/>
          <a:stretch/>
        </p:blipFill>
        <p:spPr>
          <a:xfrm>
            <a:off x="1854778" y="5493898"/>
            <a:ext cx="3614518" cy="583272"/>
          </a:xfrm>
          <a:prstGeom prst="rect">
            <a:avLst/>
          </a:prstGeom>
        </p:spPr>
      </p:pic>
      <p:pic>
        <p:nvPicPr>
          <p:cNvPr id="11" name="Imagine 10">
            <a:extLst>
              <a:ext uri="{FF2B5EF4-FFF2-40B4-BE49-F238E27FC236}">
                <a16:creationId xmlns:a16="http://schemas.microsoft.com/office/drawing/2014/main" id="{3569C38B-B203-4D92-BA42-9489D0C71465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28615" t="45126" r="26039" b="41329"/>
          <a:stretch/>
        </p:blipFill>
        <p:spPr>
          <a:xfrm>
            <a:off x="8350308" y="5412899"/>
            <a:ext cx="3473118" cy="583272"/>
          </a:xfrm>
          <a:prstGeom prst="rect">
            <a:avLst/>
          </a:prstGeom>
        </p:spPr>
      </p:pic>
      <p:cxnSp>
        <p:nvCxnSpPr>
          <p:cNvPr id="12" name="Conector drept cu săgeată 11">
            <a:extLst>
              <a:ext uri="{FF2B5EF4-FFF2-40B4-BE49-F238E27FC236}">
                <a16:creationId xmlns:a16="http://schemas.microsoft.com/office/drawing/2014/main" id="{6C8EE497-ED8F-4550-BDCB-5FA57FB37162}"/>
              </a:ext>
            </a:extLst>
          </p:cNvPr>
          <p:cNvCxnSpPr>
            <a:cxnSpLocks/>
          </p:cNvCxnSpPr>
          <p:nvPr/>
        </p:nvCxnSpPr>
        <p:spPr>
          <a:xfrm>
            <a:off x="1096414" y="5773640"/>
            <a:ext cx="1814732" cy="0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drept cu săgeată 12">
            <a:extLst>
              <a:ext uri="{FF2B5EF4-FFF2-40B4-BE49-F238E27FC236}">
                <a16:creationId xmlns:a16="http://schemas.microsoft.com/office/drawing/2014/main" id="{39B851EC-B0D8-4656-A26E-C9018FFA353B}"/>
              </a:ext>
            </a:extLst>
          </p:cNvPr>
          <p:cNvCxnSpPr>
            <a:cxnSpLocks/>
          </p:cNvCxnSpPr>
          <p:nvPr/>
        </p:nvCxnSpPr>
        <p:spPr>
          <a:xfrm>
            <a:off x="4826697" y="5785534"/>
            <a:ext cx="1814732" cy="0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drept cu săgeată 13">
            <a:extLst>
              <a:ext uri="{FF2B5EF4-FFF2-40B4-BE49-F238E27FC236}">
                <a16:creationId xmlns:a16="http://schemas.microsoft.com/office/drawing/2014/main" id="{572BDE22-5FCA-436A-8FB9-83C02AD26020}"/>
              </a:ext>
            </a:extLst>
          </p:cNvPr>
          <p:cNvCxnSpPr>
            <a:cxnSpLocks/>
          </p:cNvCxnSpPr>
          <p:nvPr/>
        </p:nvCxnSpPr>
        <p:spPr>
          <a:xfrm>
            <a:off x="7301542" y="5790483"/>
            <a:ext cx="1814732" cy="0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75883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ine 8">
            <a:extLst>
              <a:ext uri="{FF2B5EF4-FFF2-40B4-BE49-F238E27FC236}">
                <a16:creationId xmlns:a16="http://schemas.microsoft.com/office/drawing/2014/main" id="{EAB333AE-91BC-4E11-A981-FB693C80F9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462" t="27476" r="37346" b="20395"/>
          <a:stretch/>
        </p:blipFill>
        <p:spPr>
          <a:xfrm>
            <a:off x="458274" y="3150567"/>
            <a:ext cx="3692836" cy="3707433"/>
          </a:xfrm>
          <a:prstGeom prst="rect">
            <a:avLst/>
          </a:prstGeom>
        </p:spPr>
      </p:pic>
      <p:sp>
        <p:nvSpPr>
          <p:cNvPr id="2" name="Titlu 1">
            <a:extLst>
              <a:ext uri="{FF2B5EF4-FFF2-40B4-BE49-F238E27FC236}">
                <a16:creationId xmlns:a16="http://schemas.microsoft.com/office/drawing/2014/main" id="{18DA799E-4863-4398-94BF-E14F98080C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" y="224449"/>
            <a:ext cx="5257800" cy="605546"/>
          </a:xfrm>
        </p:spPr>
        <p:txBody>
          <a:bodyPr>
            <a:normAutofit/>
          </a:bodyPr>
          <a:lstStyle/>
          <a:p>
            <a:r>
              <a:rPr lang="en-US" sz="3200" dirty="0"/>
              <a:t>Build parts: Radiator</a:t>
            </a:r>
          </a:p>
        </p:txBody>
      </p:sp>
      <p:pic>
        <p:nvPicPr>
          <p:cNvPr id="3" name="Picture 9">
            <a:extLst>
              <a:ext uri="{FF2B5EF4-FFF2-40B4-BE49-F238E27FC236}">
                <a16:creationId xmlns:a16="http://schemas.microsoft.com/office/drawing/2014/main" id="{15A90190-59B5-4939-9518-3431FB7627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3577" y="125657"/>
            <a:ext cx="1001065" cy="995493"/>
          </a:xfrm>
          <a:prstGeom prst="rect">
            <a:avLst/>
          </a:prstGeom>
        </p:spPr>
      </p:pic>
      <p:pic>
        <p:nvPicPr>
          <p:cNvPr id="4" name="Imagine 3">
            <a:extLst>
              <a:ext uri="{FF2B5EF4-FFF2-40B4-BE49-F238E27FC236}">
                <a16:creationId xmlns:a16="http://schemas.microsoft.com/office/drawing/2014/main" id="{A5EAE2D9-FE1B-41F9-BACF-486ACFB006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052246"/>
            <a:ext cx="2552223" cy="2256862"/>
          </a:xfrm>
          <a:prstGeom prst="rect">
            <a:avLst/>
          </a:prstGeom>
        </p:spPr>
      </p:pic>
      <p:pic>
        <p:nvPicPr>
          <p:cNvPr id="5" name="Imagine 4">
            <a:extLst>
              <a:ext uri="{FF2B5EF4-FFF2-40B4-BE49-F238E27FC236}">
                <a16:creationId xmlns:a16="http://schemas.microsoft.com/office/drawing/2014/main" id="{10225FA3-9BB6-424C-88F4-D7D4FFBF5DB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818" t="7073" r="12784" b="8029"/>
          <a:stretch/>
        </p:blipFill>
        <p:spPr>
          <a:xfrm>
            <a:off x="2552223" y="1167619"/>
            <a:ext cx="2177138" cy="2141489"/>
          </a:xfrm>
          <a:prstGeom prst="rect">
            <a:avLst/>
          </a:prstGeom>
        </p:spPr>
      </p:pic>
      <p:pic>
        <p:nvPicPr>
          <p:cNvPr id="6" name="Imagine 5">
            <a:extLst>
              <a:ext uri="{FF2B5EF4-FFF2-40B4-BE49-F238E27FC236}">
                <a16:creationId xmlns:a16="http://schemas.microsoft.com/office/drawing/2014/main" id="{26EA30EC-C960-4F48-A397-18592F3DED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28780" y="1167618"/>
            <a:ext cx="2360060" cy="2116755"/>
          </a:xfrm>
          <a:prstGeom prst="rect">
            <a:avLst/>
          </a:prstGeom>
        </p:spPr>
      </p:pic>
      <p:pic>
        <p:nvPicPr>
          <p:cNvPr id="7" name="Imagine 6">
            <a:extLst>
              <a:ext uri="{FF2B5EF4-FFF2-40B4-BE49-F238E27FC236}">
                <a16:creationId xmlns:a16="http://schemas.microsoft.com/office/drawing/2014/main" id="{2A35973B-87DD-484C-B655-F57D7503CC7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8619" t="9365" r="13280" b="8371"/>
          <a:stretch/>
        </p:blipFill>
        <p:spPr>
          <a:xfrm>
            <a:off x="9448319" y="731703"/>
            <a:ext cx="2285407" cy="2507351"/>
          </a:xfrm>
          <a:prstGeom prst="rect">
            <a:avLst/>
          </a:prstGeom>
        </p:spPr>
      </p:pic>
      <p:pic>
        <p:nvPicPr>
          <p:cNvPr id="8" name="Imagine 7">
            <a:extLst>
              <a:ext uri="{FF2B5EF4-FFF2-40B4-BE49-F238E27FC236}">
                <a16:creationId xmlns:a16="http://schemas.microsoft.com/office/drawing/2014/main" id="{3F28E273-78AF-4CA1-9653-227FE26B214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1546"/>
          <a:stretch/>
        </p:blipFill>
        <p:spPr>
          <a:xfrm>
            <a:off x="7088840" y="1184869"/>
            <a:ext cx="2176557" cy="2054185"/>
          </a:xfrm>
          <a:prstGeom prst="rect">
            <a:avLst/>
          </a:prstGeom>
        </p:spPr>
      </p:pic>
      <p:pic>
        <p:nvPicPr>
          <p:cNvPr id="10" name="Imagine 9">
            <a:extLst>
              <a:ext uri="{FF2B5EF4-FFF2-40B4-BE49-F238E27FC236}">
                <a16:creationId xmlns:a16="http://schemas.microsoft.com/office/drawing/2014/main" id="{CD78EF9C-91D1-4B76-8C4E-1E6EB836DC38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24808" r="52231" b="19575"/>
          <a:stretch/>
        </p:blipFill>
        <p:spPr>
          <a:xfrm>
            <a:off x="5330379" y="3429000"/>
            <a:ext cx="4742090" cy="3104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0730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18DA799E-4863-4398-94BF-E14F98080C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289" y="294786"/>
            <a:ext cx="7124114" cy="619613"/>
          </a:xfrm>
        </p:spPr>
        <p:txBody>
          <a:bodyPr>
            <a:normAutofit fontScale="90000"/>
          </a:bodyPr>
          <a:lstStyle/>
          <a:p>
            <a:r>
              <a:rPr lang="ro-RO" dirty="0" err="1"/>
              <a:t>Build</a:t>
            </a:r>
            <a:r>
              <a:rPr lang="ro-RO" dirty="0"/>
              <a:t> </a:t>
            </a:r>
            <a:r>
              <a:rPr lang="ro-RO" dirty="0" err="1"/>
              <a:t>Assembly</a:t>
            </a:r>
            <a:r>
              <a:rPr lang="ro-RO" dirty="0"/>
              <a:t> of </a:t>
            </a:r>
            <a:r>
              <a:rPr lang="ro-RO" dirty="0" err="1"/>
              <a:t>parts</a:t>
            </a:r>
            <a:endParaRPr lang="en-US" dirty="0"/>
          </a:p>
        </p:txBody>
      </p:sp>
      <p:pic>
        <p:nvPicPr>
          <p:cNvPr id="3" name="Picture 5">
            <a:extLst>
              <a:ext uri="{FF2B5EF4-FFF2-40B4-BE49-F238E27FC236}">
                <a16:creationId xmlns:a16="http://schemas.microsoft.com/office/drawing/2014/main" id="{B2C99116-0BBA-41BF-9C18-C07A37ECC2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1821" y="1097468"/>
            <a:ext cx="5304693" cy="2147381"/>
          </a:xfrm>
          <a:prstGeom prst="rect">
            <a:avLst/>
          </a:prstGeom>
        </p:spPr>
      </p:pic>
      <p:pic>
        <p:nvPicPr>
          <p:cNvPr id="4" name="Imagine 3">
            <a:extLst>
              <a:ext uri="{FF2B5EF4-FFF2-40B4-BE49-F238E27FC236}">
                <a16:creationId xmlns:a16="http://schemas.microsoft.com/office/drawing/2014/main" id="{427632DB-6E92-4C09-8DD7-6A02107A37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59" t="6283" r="6728" b="6771"/>
          <a:stretch/>
        </p:blipFill>
        <p:spPr>
          <a:xfrm>
            <a:off x="2353407" y="946959"/>
            <a:ext cx="2883877" cy="2201688"/>
          </a:xfrm>
          <a:prstGeom prst="rect">
            <a:avLst/>
          </a:prstGeom>
        </p:spPr>
      </p:pic>
      <p:pic>
        <p:nvPicPr>
          <p:cNvPr id="9" name="Imagine 8">
            <a:extLst>
              <a:ext uri="{FF2B5EF4-FFF2-40B4-BE49-F238E27FC236}">
                <a16:creationId xmlns:a16="http://schemas.microsoft.com/office/drawing/2014/main" id="{82A96092-0C71-473E-91DC-5D7D21AB2C0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308" t="31375" r="29615" b="33941"/>
          <a:stretch/>
        </p:blipFill>
        <p:spPr>
          <a:xfrm>
            <a:off x="161778" y="4059748"/>
            <a:ext cx="3200400" cy="1638993"/>
          </a:xfrm>
          <a:prstGeom prst="rect">
            <a:avLst/>
          </a:prstGeom>
        </p:spPr>
      </p:pic>
      <p:pic>
        <p:nvPicPr>
          <p:cNvPr id="10" name="Imagine 9">
            <a:extLst>
              <a:ext uri="{FF2B5EF4-FFF2-40B4-BE49-F238E27FC236}">
                <a16:creationId xmlns:a16="http://schemas.microsoft.com/office/drawing/2014/main" id="{D3772078-E78D-4502-80E9-7AC175DC763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0909" r="29731" b="10340"/>
          <a:stretch/>
        </p:blipFill>
        <p:spPr>
          <a:xfrm>
            <a:off x="3657958" y="4059748"/>
            <a:ext cx="2628769" cy="1446039"/>
          </a:xfrm>
          <a:prstGeom prst="rect">
            <a:avLst/>
          </a:prstGeom>
        </p:spPr>
      </p:pic>
      <p:pic>
        <p:nvPicPr>
          <p:cNvPr id="11" name="Imagine 10">
            <a:extLst>
              <a:ext uri="{FF2B5EF4-FFF2-40B4-BE49-F238E27FC236}">
                <a16:creationId xmlns:a16="http://schemas.microsoft.com/office/drawing/2014/main" id="{A81FE94F-6771-4977-841A-DF471537AD4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8446" r="44385" b="10134"/>
          <a:stretch/>
        </p:blipFill>
        <p:spPr>
          <a:xfrm>
            <a:off x="6582507" y="4031952"/>
            <a:ext cx="2041347" cy="1473835"/>
          </a:xfrm>
          <a:prstGeom prst="rect">
            <a:avLst/>
          </a:prstGeom>
        </p:spPr>
      </p:pic>
      <p:pic>
        <p:nvPicPr>
          <p:cNvPr id="12" name="Imagine 11">
            <a:extLst>
              <a:ext uri="{FF2B5EF4-FFF2-40B4-BE49-F238E27FC236}">
                <a16:creationId xmlns:a16="http://schemas.microsoft.com/office/drawing/2014/main" id="{5940FC26-BBDF-4175-BA0F-456D370F5BE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8446" r="22116" b="5414"/>
          <a:stretch/>
        </p:blipFill>
        <p:spPr>
          <a:xfrm>
            <a:off x="8960306" y="3920723"/>
            <a:ext cx="2883877" cy="1585064"/>
          </a:xfrm>
          <a:prstGeom prst="rect">
            <a:avLst/>
          </a:prstGeom>
        </p:spPr>
      </p:pic>
      <p:cxnSp>
        <p:nvCxnSpPr>
          <p:cNvPr id="13" name="Conector drept cu săgeată 12">
            <a:extLst>
              <a:ext uri="{FF2B5EF4-FFF2-40B4-BE49-F238E27FC236}">
                <a16:creationId xmlns:a16="http://schemas.microsoft.com/office/drawing/2014/main" id="{497E6D5B-5628-4DA7-8A2B-53A8D39BA7AD}"/>
              </a:ext>
            </a:extLst>
          </p:cNvPr>
          <p:cNvCxnSpPr>
            <a:cxnSpLocks/>
          </p:cNvCxnSpPr>
          <p:nvPr/>
        </p:nvCxnSpPr>
        <p:spPr>
          <a:xfrm>
            <a:off x="2454812" y="5070255"/>
            <a:ext cx="1814732" cy="0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drept cu săgeată 13">
            <a:extLst>
              <a:ext uri="{FF2B5EF4-FFF2-40B4-BE49-F238E27FC236}">
                <a16:creationId xmlns:a16="http://schemas.microsoft.com/office/drawing/2014/main" id="{C83825E0-19A1-49D5-815E-8C814A69983D}"/>
              </a:ext>
            </a:extLst>
          </p:cNvPr>
          <p:cNvCxnSpPr>
            <a:cxnSpLocks/>
          </p:cNvCxnSpPr>
          <p:nvPr/>
        </p:nvCxnSpPr>
        <p:spPr>
          <a:xfrm>
            <a:off x="5540632" y="5048006"/>
            <a:ext cx="1814732" cy="0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drept cu săgeată 14">
            <a:extLst>
              <a:ext uri="{FF2B5EF4-FFF2-40B4-BE49-F238E27FC236}">
                <a16:creationId xmlns:a16="http://schemas.microsoft.com/office/drawing/2014/main" id="{D7035348-1FC0-4A89-AA99-E263DB5A27D3}"/>
              </a:ext>
            </a:extLst>
          </p:cNvPr>
          <p:cNvCxnSpPr>
            <a:cxnSpLocks/>
          </p:cNvCxnSpPr>
          <p:nvPr/>
        </p:nvCxnSpPr>
        <p:spPr>
          <a:xfrm>
            <a:off x="8186531" y="5048006"/>
            <a:ext cx="1814732" cy="0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6367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18DA799E-4863-4398-94BF-E14F98080C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289" y="294786"/>
            <a:ext cx="11428828" cy="619613"/>
          </a:xfrm>
        </p:spPr>
        <p:txBody>
          <a:bodyPr>
            <a:normAutofit fontScale="90000"/>
          </a:bodyPr>
          <a:lstStyle/>
          <a:p>
            <a:r>
              <a:rPr lang="ro-RO" dirty="0" err="1"/>
              <a:t>Build</a:t>
            </a:r>
            <a:r>
              <a:rPr lang="ro-RO" dirty="0"/>
              <a:t> </a:t>
            </a:r>
            <a:r>
              <a:rPr lang="ro-RO" dirty="0" err="1"/>
              <a:t>Assembly</a:t>
            </a:r>
            <a:r>
              <a:rPr lang="ro-RO" dirty="0"/>
              <a:t> of </a:t>
            </a:r>
            <a:r>
              <a:rPr lang="ro-RO" dirty="0" err="1"/>
              <a:t>parts</a:t>
            </a:r>
            <a:endParaRPr lang="en-US" dirty="0"/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3CFF5995-D6AF-4078-87B3-04C260D608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7445" y="1170153"/>
            <a:ext cx="3374672" cy="1495904"/>
          </a:xfrm>
          <a:prstGeom prst="rect">
            <a:avLst/>
          </a:prstGeom>
        </p:spPr>
      </p:pic>
      <p:pic>
        <p:nvPicPr>
          <p:cNvPr id="5" name="Imagine 4">
            <a:extLst>
              <a:ext uri="{FF2B5EF4-FFF2-40B4-BE49-F238E27FC236}">
                <a16:creationId xmlns:a16="http://schemas.microsoft.com/office/drawing/2014/main" id="{2AA8652A-8A78-48FE-9997-1B5084E407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2455" y="766856"/>
            <a:ext cx="3230496" cy="2309300"/>
          </a:xfrm>
          <a:prstGeom prst="rect">
            <a:avLst/>
          </a:prstGeom>
        </p:spPr>
      </p:pic>
      <p:pic>
        <p:nvPicPr>
          <p:cNvPr id="6" name="Imagine 5">
            <a:extLst>
              <a:ext uri="{FF2B5EF4-FFF2-40B4-BE49-F238E27FC236}">
                <a16:creationId xmlns:a16="http://schemas.microsoft.com/office/drawing/2014/main" id="{539B4F0D-7EBA-44E9-A2D0-29DC67032F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883" y="760055"/>
            <a:ext cx="3230496" cy="2316101"/>
          </a:xfrm>
          <a:prstGeom prst="rect">
            <a:avLst/>
          </a:prstGeom>
        </p:spPr>
      </p:pic>
      <p:pic>
        <p:nvPicPr>
          <p:cNvPr id="7" name="Imagine 6">
            <a:extLst>
              <a:ext uri="{FF2B5EF4-FFF2-40B4-BE49-F238E27FC236}">
                <a16:creationId xmlns:a16="http://schemas.microsoft.com/office/drawing/2014/main" id="{1D7D07B7-39FB-4B15-97DE-876829A0FB7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0038" t="30349" r="34346" b="24501"/>
          <a:stretch/>
        </p:blipFill>
        <p:spPr>
          <a:xfrm>
            <a:off x="233289" y="3125678"/>
            <a:ext cx="2151917" cy="2132531"/>
          </a:xfrm>
          <a:prstGeom prst="rect">
            <a:avLst/>
          </a:prstGeom>
        </p:spPr>
      </p:pic>
      <p:pic>
        <p:nvPicPr>
          <p:cNvPr id="8" name="Imagine 7">
            <a:extLst>
              <a:ext uri="{FF2B5EF4-FFF2-40B4-BE49-F238E27FC236}">
                <a16:creationId xmlns:a16="http://schemas.microsoft.com/office/drawing/2014/main" id="{A359A93C-DCE7-49E7-837B-294A848DF09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5629" r="48077" b="13828"/>
          <a:stretch/>
        </p:blipFill>
        <p:spPr>
          <a:xfrm>
            <a:off x="2714625" y="3400925"/>
            <a:ext cx="2578423" cy="1690299"/>
          </a:xfrm>
          <a:prstGeom prst="rect">
            <a:avLst/>
          </a:prstGeom>
        </p:spPr>
      </p:pic>
      <p:pic>
        <p:nvPicPr>
          <p:cNvPr id="9" name="Imagine 8">
            <a:extLst>
              <a:ext uri="{FF2B5EF4-FFF2-40B4-BE49-F238E27FC236}">
                <a16:creationId xmlns:a16="http://schemas.microsoft.com/office/drawing/2014/main" id="{8121A674-033B-4534-813E-22EC6B4496E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20293" r="38616" b="12392"/>
          <a:stretch/>
        </p:blipFill>
        <p:spPr>
          <a:xfrm>
            <a:off x="5869493" y="3400925"/>
            <a:ext cx="2578423" cy="1589705"/>
          </a:xfrm>
          <a:prstGeom prst="rect">
            <a:avLst/>
          </a:prstGeom>
        </p:spPr>
      </p:pic>
      <p:pic>
        <p:nvPicPr>
          <p:cNvPr id="10" name="Imagine 9">
            <a:extLst>
              <a:ext uri="{FF2B5EF4-FFF2-40B4-BE49-F238E27FC236}">
                <a16:creationId xmlns:a16="http://schemas.microsoft.com/office/drawing/2014/main" id="{776B0A9B-1EBE-48DA-9701-7D07EC6EAA7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20704" r="38385" b="10750"/>
          <a:stretch/>
        </p:blipFill>
        <p:spPr>
          <a:xfrm>
            <a:off x="9219465" y="3344397"/>
            <a:ext cx="2578423" cy="1612722"/>
          </a:xfrm>
          <a:prstGeom prst="rect">
            <a:avLst/>
          </a:prstGeom>
        </p:spPr>
      </p:pic>
      <p:cxnSp>
        <p:nvCxnSpPr>
          <p:cNvPr id="11" name="Conector drept cu săgeată 10">
            <a:extLst>
              <a:ext uri="{FF2B5EF4-FFF2-40B4-BE49-F238E27FC236}">
                <a16:creationId xmlns:a16="http://schemas.microsoft.com/office/drawing/2014/main" id="{C320B8E8-E105-4E88-AE64-ECBEC969ED9A}"/>
              </a:ext>
            </a:extLst>
          </p:cNvPr>
          <p:cNvCxnSpPr>
            <a:cxnSpLocks/>
          </p:cNvCxnSpPr>
          <p:nvPr/>
        </p:nvCxnSpPr>
        <p:spPr>
          <a:xfrm>
            <a:off x="1477840" y="4330835"/>
            <a:ext cx="1814732" cy="0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drept cu săgeată 11">
            <a:extLst>
              <a:ext uri="{FF2B5EF4-FFF2-40B4-BE49-F238E27FC236}">
                <a16:creationId xmlns:a16="http://schemas.microsoft.com/office/drawing/2014/main" id="{B0B67CED-5DB9-4B96-86AA-6163147CBD0E}"/>
              </a:ext>
            </a:extLst>
          </p:cNvPr>
          <p:cNvCxnSpPr>
            <a:cxnSpLocks/>
          </p:cNvCxnSpPr>
          <p:nvPr/>
        </p:nvCxnSpPr>
        <p:spPr>
          <a:xfrm>
            <a:off x="4962127" y="4350788"/>
            <a:ext cx="1814732" cy="0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drept cu săgeată 12">
            <a:extLst>
              <a:ext uri="{FF2B5EF4-FFF2-40B4-BE49-F238E27FC236}">
                <a16:creationId xmlns:a16="http://schemas.microsoft.com/office/drawing/2014/main" id="{A299A057-D203-4E23-9170-15151DD86B0D}"/>
              </a:ext>
            </a:extLst>
          </p:cNvPr>
          <p:cNvCxnSpPr>
            <a:cxnSpLocks/>
          </p:cNvCxnSpPr>
          <p:nvPr/>
        </p:nvCxnSpPr>
        <p:spPr>
          <a:xfrm>
            <a:off x="8287445" y="4330835"/>
            <a:ext cx="1814732" cy="0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Imagine 13">
            <a:extLst>
              <a:ext uri="{FF2B5EF4-FFF2-40B4-BE49-F238E27FC236}">
                <a16:creationId xmlns:a16="http://schemas.microsoft.com/office/drawing/2014/main" id="{519529A7-2357-40DC-A3F1-F0F70F58F7A1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29733" r="50000" b="6441"/>
          <a:stretch/>
        </p:blipFill>
        <p:spPr>
          <a:xfrm>
            <a:off x="3705470" y="5258441"/>
            <a:ext cx="1883037" cy="1351441"/>
          </a:xfrm>
          <a:prstGeom prst="rect">
            <a:avLst/>
          </a:prstGeom>
        </p:spPr>
      </p:pic>
      <p:pic>
        <p:nvPicPr>
          <p:cNvPr id="15" name="Imagine 14">
            <a:extLst>
              <a:ext uri="{FF2B5EF4-FFF2-40B4-BE49-F238E27FC236}">
                <a16:creationId xmlns:a16="http://schemas.microsoft.com/office/drawing/2014/main" id="{ED7908AF-276B-4A8B-9694-2460EEBE7622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155" t="1154" r="41614" b="22654"/>
          <a:stretch/>
        </p:blipFill>
        <p:spPr>
          <a:xfrm>
            <a:off x="5869493" y="5331733"/>
            <a:ext cx="1482559" cy="1109678"/>
          </a:xfrm>
          <a:prstGeom prst="rect">
            <a:avLst/>
          </a:prstGeom>
        </p:spPr>
      </p:pic>
      <p:pic>
        <p:nvPicPr>
          <p:cNvPr id="16" name="Imagine 15">
            <a:extLst>
              <a:ext uri="{FF2B5EF4-FFF2-40B4-BE49-F238E27FC236}">
                <a16:creationId xmlns:a16="http://schemas.microsoft.com/office/drawing/2014/main" id="{33FC419D-C3D8-4E58-ADD1-744C11D25E89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982" t="1164" r="41627" b="21488"/>
          <a:stretch/>
        </p:blipFill>
        <p:spPr>
          <a:xfrm>
            <a:off x="7633038" y="5344447"/>
            <a:ext cx="1573887" cy="1192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101120"/>
      </p:ext>
    </p:extLst>
  </p:cSld>
  <p:clrMapOvr>
    <a:masterClrMapping/>
  </p:clrMapOvr>
</p:sld>
</file>

<file path=ppt/theme/theme1.xml><?xml version="1.0" encoding="utf-8"?>
<a:theme xmlns:a="http://schemas.openxmlformats.org/drawingml/2006/main" name="Temă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ă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247</TotalTime>
  <Words>130</Words>
  <Application>Microsoft Office PowerPoint</Application>
  <PresentationFormat>Ecran lat</PresentationFormat>
  <Paragraphs>42</Paragraphs>
  <Slides>24</Slides>
  <Notes>1</Notes>
  <HiddenSlides>0</HiddenSlides>
  <MMClips>0</MMClips>
  <ScaleCrop>false</ScaleCrop>
  <HeadingPairs>
    <vt:vector size="6" baseType="variant">
      <vt:variant>
        <vt:lpstr>Fonturi utilizate</vt:lpstr>
      </vt:variant>
      <vt:variant>
        <vt:i4>3</vt:i4>
      </vt:variant>
      <vt:variant>
        <vt:lpstr>Temă</vt:lpstr>
      </vt:variant>
      <vt:variant>
        <vt:i4>1</vt:i4>
      </vt:variant>
      <vt:variant>
        <vt:lpstr>Titluri diapozitive</vt:lpstr>
      </vt:variant>
      <vt:variant>
        <vt:i4>24</vt:i4>
      </vt:variant>
    </vt:vector>
  </HeadingPairs>
  <TitlesOfParts>
    <vt:vector size="28" baseType="lpstr">
      <vt:lpstr>Arial</vt:lpstr>
      <vt:lpstr>Calibri</vt:lpstr>
      <vt:lpstr>Calibri Light</vt:lpstr>
      <vt:lpstr>Temă Office</vt:lpstr>
      <vt:lpstr>Proiect TIMPCC</vt:lpstr>
      <vt:lpstr>Project Requirements</vt:lpstr>
      <vt:lpstr>Cuprins proiect:</vt:lpstr>
      <vt:lpstr>Build parts: MOSFET CHIP</vt:lpstr>
      <vt:lpstr>Prezentare PowerPoint</vt:lpstr>
      <vt:lpstr>Build parts: PCB</vt:lpstr>
      <vt:lpstr>Build parts: Radiator</vt:lpstr>
      <vt:lpstr>Build Assembly of parts</vt:lpstr>
      <vt:lpstr>Build Assembly of parts</vt:lpstr>
      <vt:lpstr>Build Assembly of parts</vt:lpstr>
      <vt:lpstr>Termic Simulation</vt:lpstr>
      <vt:lpstr>Termic Simulation</vt:lpstr>
      <vt:lpstr>Termic Simulation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Proiect TIMPCC</dc:title>
  <dc:creator>Ilies Alin Ioan</dc:creator>
  <cp:lastModifiedBy>Ilies Alin Ioan</cp:lastModifiedBy>
  <cp:revision>21</cp:revision>
  <dcterms:created xsi:type="dcterms:W3CDTF">2020-02-06T16:38:36Z</dcterms:created>
  <dcterms:modified xsi:type="dcterms:W3CDTF">2022-01-01T19:48:23Z</dcterms:modified>
</cp:coreProperties>
</file>